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96" r:id="rId3"/>
    <p:sldId id="299" r:id="rId4"/>
    <p:sldId id="289" r:id="rId5"/>
    <p:sldId id="312" r:id="rId6"/>
    <p:sldId id="316" r:id="rId7"/>
    <p:sldId id="311" r:id="rId8"/>
    <p:sldId id="270" r:id="rId9"/>
    <p:sldId id="271" r:id="rId10"/>
    <p:sldId id="313" r:id="rId11"/>
    <p:sldId id="314" r:id="rId12"/>
    <p:sldId id="315" r:id="rId13"/>
    <p:sldId id="31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B31BB-9593-4EC8-92FB-5F7A13D987C0}" v="1" dt="2025-01-13T14:02:39.510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22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AD7B31BB-9593-4EC8-92FB-5F7A13D987C0}"/>
    <pc:docChg chg="addSld modSld sldOrd">
      <pc:chgData name="Ngoc Chi" userId="1bf4bdd671b4de97" providerId="LiveId" clId="{AD7B31BB-9593-4EC8-92FB-5F7A13D987C0}" dt="2025-01-13T14:02:42.876" v="2"/>
      <pc:docMkLst>
        <pc:docMk/>
      </pc:docMkLst>
      <pc:sldChg chg="add">
        <pc:chgData name="Ngoc Chi" userId="1bf4bdd671b4de97" providerId="LiveId" clId="{AD7B31BB-9593-4EC8-92FB-5F7A13D987C0}" dt="2025-01-13T14:02:39.509" v="0"/>
        <pc:sldMkLst>
          <pc:docMk/>
          <pc:sldMk cId="0" sldId="296"/>
        </pc:sldMkLst>
      </pc:sldChg>
      <pc:sldChg chg="ord">
        <pc:chgData name="Ngoc Chi" userId="1bf4bdd671b4de97" providerId="LiveId" clId="{AD7B31BB-9593-4EC8-92FB-5F7A13D987C0}" dt="2025-01-13T14:02:42.876" v="2"/>
        <pc:sldMkLst>
          <pc:docMk/>
          <pc:sldMk cId="0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6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93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01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0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4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14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4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8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173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78562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3" name="Google Shape;323;p13"/>
          <p:cNvSpPr/>
          <p:nvPr/>
        </p:nvSpPr>
        <p:spPr>
          <a:xfrm>
            <a:off x="82306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86257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85081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77538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3"/>
          <p:cNvSpPr/>
          <p:nvPr/>
        </p:nvSpPr>
        <p:spPr>
          <a:xfrm>
            <a:off x="8231963" y="35748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3"/>
          <p:cNvSpPr/>
          <p:nvPr/>
        </p:nvSpPr>
        <p:spPr>
          <a:xfrm>
            <a:off x="76337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254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4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76132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>
                <a:solidFill>
                  <a:srgbClr val="FF0000"/>
                </a:solidFill>
                <a:latin typeface="Calibri"/>
                <a:ea typeface="等线" panose="02010600030101010101" pitchFamily="2" charset="-122"/>
              </a:rPr>
              <a:t>TIẾNG VIỆT LỚP 1</a:t>
            </a:r>
            <a:endParaRPr lang="zh-CN" altLang="en-US" sz="3600" b="1">
              <a:solidFill>
                <a:srgbClr val="FF0000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45265" y="5436408"/>
            <a:ext cx="6106304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: NGUYỄN NGỌC CHI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等线" panose="02010600030101010101" pitchFamily="2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29788" y="1020138"/>
            <a:ext cx="505472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371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TRƯỜNG TIỂU HỌC HÒA NGHĨA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7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315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0670" y="3067050"/>
            <a:ext cx="14204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9885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740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5307105" y="2226302"/>
            <a:ext cx="1313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phê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2720" y="1563393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525" y="182717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væa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725" y="336075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437" y="361663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vuõ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120" y="464158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9308" y="4919195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xöù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9039" y="1595350"/>
            <a:ext cx="838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Chia </a:t>
            </a:r>
            <a:r>
              <a:rPr lang="en-US" sz="7200" b="1" dirty="0" err="1">
                <a:latin typeface="HP001 4 hàng" panose="020B0603050302020204" pitchFamily="34" charset="0"/>
              </a:rPr>
              <a:t>quà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cho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bé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230</Words>
  <Application>Microsoft Office PowerPoint</Application>
  <PresentationFormat>On-screen Show (4:3)</PresentationFormat>
  <Paragraphs>53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HP001 4 hàng</vt:lpstr>
      <vt:lpstr>Tahoma</vt:lpstr>
      <vt:lpstr>Times New Roman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 Chi</cp:lastModifiedBy>
  <cp:revision>160</cp:revision>
  <dcterms:created xsi:type="dcterms:W3CDTF">2020-08-07T01:41:00Z</dcterms:created>
  <dcterms:modified xsi:type="dcterms:W3CDTF">2025-01-13T14:02:46Z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