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2"/>
  </p:sldMasterIdLst>
  <p:notesMasterIdLst>
    <p:notesMasterId r:id="rId18"/>
  </p:notesMasterIdLst>
  <p:sldIdLst>
    <p:sldId id="314" r:id="rId3"/>
    <p:sldId id="321" r:id="rId4"/>
    <p:sldId id="316" r:id="rId5"/>
    <p:sldId id="293" r:id="rId6"/>
    <p:sldId id="318" r:id="rId7"/>
    <p:sldId id="283" r:id="rId8"/>
    <p:sldId id="322" r:id="rId9"/>
    <p:sldId id="288" r:id="rId10"/>
    <p:sldId id="290" r:id="rId11"/>
    <p:sldId id="298" r:id="rId12"/>
    <p:sldId id="299" r:id="rId13"/>
    <p:sldId id="260" r:id="rId14"/>
    <p:sldId id="257" r:id="rId15"/>
    <p:sldId id="258" r:id="rId16"/>
    <p:sldId id="25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68CE33-641A-42BC-8917-E08FEDE6B2A6}" v="25" dt="2025-01-13T13:36:10.248"/>
  </p1510:revLst>
</p1510:revInfo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2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oc Chi" userId="1bf4bdd671b4de97" providerId="LiveId" clId="{A768CE33-641A-42BC-8917-E08FEDE6B2A6}"/>
    <pc:docChg chg="modSld">
      <pc:chgData name="Ngoc Chi" userId="1bf4bdd671b4de97" providerId="LiveId" clId="{A768CE33-641A-42BC-8917-E08FEDE6B2A6}" dt="2025-01-13T13:36:10.248" v="24" actId="20577"/>
      <pc:docMkLst>
        <pc:docMk/>
      </pc:docMkLst>
      <pc:sldChg chg="modSp">
        <pc:chgData name="Ngoc Chi" userId="1bf4bdd671b4de97" providerId="LiveId" clId="{A768CE33-641A-42BC-8917-E08FEDE6B2A6}" dt="2025-01-13T13:36:10.248" v="24" actId="20577"/>
        <pc:sldMkLst>
          <pc:docMk/>
          <pc:sldMk cId="0" sldId="314"/>
        </pc:sldMkLst>
        <pc:spChg chg="mod">
          <ac:chgData name="Ngoc Chi" userId="1bf4bdd671b4de97" providerId="LiveId" clId="{A768CE33-641A-42BC-8917-E08FEDE6B2A6}" dt="2025-01-13T13:36:10.248" v="24" actId="20577"/>
          <ac:spMkLst>
            <pc:docMk/>
            <pc:sldMk cId="0" sldId="314"/>
            <ac:spMk id="6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2E15-125A-4A36-87A6-68660807AD8B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98D2-1677-4DA8-A20D-C0C5D373E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498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CA49CA-5370-4504-9C50-79009DFDB68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98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1200"/>
              </a:spcBef>
              <a:buNone/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vi-VN" sz="2000"/>
            </a:lvl2pPr>
            <a:lvl3pPr marL="914400" indent="0" algn="ctr" latinLnBrk="0">
              <a:buNone/>
              <a:defRPr lang="vi-VN" sz="1800"/>
            </a:lvl3pPr>
            <a:lvl4pPr marL="1371600" indent="0" algn="ctr" latinLnBrk="0">
              <a:buNone/>
              <a:defRPr lang="vi-VN" sz="1600"/>
            </a:lvl4pPr>
            <a:lvl5pPr marL="1828800" indent="0" algn="ctr" latinLnBrk="0">
              <a:buNone/>
              <a:defRPr lang="vi-VN" sz="1600"/>
            </a:lvl5pPr>
            <a:lvl6pPr marL="2286000" indent="0" algn="ctr" latinLnBrk="0">
              <a:buNone/>
              <a:defRPr lang="vi-VN" sz="1600"/>
            </a:lvl6pPr>
            <a:lvl7pPr marL="2743200" indent="0" algn="ctr" latinLnBrk="0">
              <a:buNone/>
              <a:defRPr lang="vi-VN" sz="1600"/>
            </a:lvl7pPr>
            <a:lvl8pPr marL="3200400" indent="0" algn="ctr" latinLnBrk="0">
              <a:buNone/>
              <a:defRPr lang="vi-VN" sz="1600"/>
            </a:lvl8pPr>
            <a:lvl9pPr marL="3657600" indent="0" algn="ctr" latinLnBrk="0">
              <a:buNone/>
              <a:defRPr lang="vi-VN" sz="16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  <a:t>13/01/2025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24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  <a:t>13/01/2025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400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27888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  <a:t>1/13/2025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  <a:t>13/01/2025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  <a:t>13/01/2025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2000"/>
            </a:lvl6pPr>
            <a:lvl7pPr latinLnBrk="0">
              <a:defRPr lang="vi-VN" sz="2000"/>
            </a:lvl7pPr>
            <a:lvl8pPr latinLnBrk="0">
              <a:defRPr lang="vi-VN" sz="2000"/>
            </a:lvl8pPr>
            <a:lvl9pPr latinLnBrk="0">
              <a:defRPr lang="vi-VN" sz="20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/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  <a:t>13/01/2025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  <a:t>1/13/2025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2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5566714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 latinLnBrk="0">
              <a:defRPr lang="vi-VN" sz="24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0" name="Hình tự do 5"/>
          <p:cNvSpPr/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4" name="Hình tự do 5"/>
          <p:cNvSpPr/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0" name="Hình tự do 5"/>
          <p:cNvSpPr/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  <a:t>13/01/2025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  <a:t>13/01/2025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F3456-2B02-4FC3-9B3D-9B550E85FD3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  <a:t>13/01/2025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vi-VN" sz="3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5.wdp"/><Relationship Id="rId18" Type="http://schemas.openxmlformats.org/officeDocument/2006/relationships/image" Target="../media/image16.png"/><Relationship Id="rId3" Type="http://schemas.openxmlformats.org/officeDocument/2006/relationships/image" Target="../media/image6.jpeg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openxmlformats.org/officeDocument/2006/relationships/image" Target="../media/image13.pn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microsoft.com/office/2007/relationships/hdphoto" Target="../media/hdphoto3.wdp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838200" y="1541145"/>
            <a:ext cx="8458200" cy="2119630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 algn="ctr"/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6000" b="1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2057026" y="2438588"/>
            <a:ext cx="6932428" cy="1298755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TIẾNG VIỆT LỚP 1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文本框 4"/>
          <p:cNvSpPr txBox="1">
            <a:spLocks noChangeArrowheads="1"/>
          </p:cNvSpPr>
          <p:nvPr/>
        </p:nvSpPr>
        <p:spPr bwMode="auto">
          <a:xfrm>
            <a:off x="3028528" y="6105544"/>
            <a:ext cx="6439783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3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NGUYỄN NGỌC CHI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1" grpId="0" bldLvl="0" animBg="1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é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ế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85975" y="0"/>
            <a:ext cx="802005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Tiết 2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352856" y="86214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8" name="Rectangle: Rounded Corners 7"/>
          <p:cNvSpPr/>
          <p:nvPr/>
        </p:nvSpPr>
        <p:spPr>
          <a:xfrm>
            <a:off x="765456" y="86443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Tập viết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429" y="2088811"/>
            <a:ext cx="11058156" cy="130608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3964" y="6206838"/>
            <a:ext cx="11684000" cy="31034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5 hàng" panose="020B06030503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221673"/>
            <a:ext cx="11831781" cy="55841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82891" y="5980034"/>
            <a:ext cx="267812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VNI-Avo" pitchFamily="2" charset="0"/>
                <a:cs typeface=".VnAvant" panose="020B7200000000000000" pitchFamily="34" charset="0"/>
              </a:rPr>
              <a:t>Baø</a:t>
            </a:r>
            <a:r>
              <a:rPr lang="en-US" sz="4000" b="1" dirty="0">
                <a:latin typeface="VNI-Avo" pitchFamily="2" charset="0"/>
                <a:cs typeface=".VnAvant" panose="020B7200000000000000" pitchFamily="34" charset="0"/>
              </a:rPr>
              <a:t> </a:t>
            </a:r>
            <a:r>
              <a:rPr lang="en-US" sz="4000" b="1" dirty="0" err="1">
                <a:latin typeface="VNI-Avo" pitchFamily="2" charset="0"/>
                <a:cs typeface=".VnAvant" panose="020B7200000000000000" pitchFamily="34" charset="0"/>
              </a:rPr>
              <a:t>beá</a:t>
            </a:r>
            <a:r>
              <a:rPr lang="en-US" sz="4000" b="1" dirty="0">
                <a:latin typeface="VNI-Avo" pitchFamily="2" charset="0"/>
                <a:cs typeface=".VnAvant" panose="020B7200000000000000" pitchFamily="34" charset="0"/>
              </a:rPr>
              <a:t> </a:t>
            </a:r>
            <a:r>
              <a:rPr lang="en-US" sz="4000" b="1" dirty="0" err="1">
                <a:latin typeface="VNI-Avo" pitchFamily="2" charset="0"/>
                <a:cs typeface=".VnAvant" panose="020B7200000000000000" pitchFamily="34" charset="0"/>
              </a:rPr>
              <a:t>beù</a:t>
            </a:r>
            <a:r>
              <a:rPr lang="en-US" sz="4000" b="1" dirty="0">
                <a:latin typeface="VNI-Avo" pitchFamily="2" charset="0"/>
                <a:cs typeface=".VnAvant" panose="020B7200000000000000" pitchFamily="34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92802" y="5980034"/>
            <a:ext cx="849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VNI-Avo" pitchFamily="2" charset="0"/>
                <a:cs typeface=".VnAvant" panose="020B7200000000000000" pitchFamily="34" charset="0"/>
              </a:rPr>
              <a:t>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61530" y="5978903"/>
            <a:ext cx="849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  <a:cs typeface=".VnAvant" panose="020B7200000000000000" pitchFamily="34" charset="0"/>
              </a:rPr>
              <a:t>eâ</a:t>
            </a:r>
            <a:endParaRPr lang="en-US" sz="4000" b="1" dirty="0">
              <a:solidFill>
                <a:srgbClr val="FF0000"/>
              </a:solidFill>
              <a:latin typeface="VNI-Avo" pitchFamily="2" charset="0"/>
              <a:cs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963737" y="230861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Nói</a:t>
            </a:r>
          </a:p>
        </p:txBody>
      </p:sp>
      <p:sp>
        <p:nvSpPr>
          <p:cNvPr id="5" name="Oval 4"/>
          <p:cNvSpPr/>
          <p:nvPr/>
        </p:nvSpPr>
        <p:spPr>
          <a:xfrm>
            <a:off x="613008" y="268439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91369" y="516805"/>
            <a:ext cx="526626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Trên sân trường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629" y="1436913"/>
            <a:ext cx="8743342" cy="51902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634216" y="516805"/>
            <a:ext cx="290286" cy="1864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ình nền Powerpoint đẹp nhấ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03" y="84579"/>
            <a:ext cx="11950700" cy="690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Phim Hoạt Hình Nhà Bình Dị Vật Liệu Vector Hình ảnh | Định dạng hình ảnh  PSD 610502324| vn.lovepik.com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56" l="0" r="100000">
                        <a14:foregroundMark x1="47111" y1="35556" x2="47111" y2="35556"/>
                        <a14:foregroundMark x1="52444" y1="33778" x2="52444" y2="33778"/>
                        <a14:foregroundMark x1="57333" y1="33778" x2="57333" y2="33778"/>
                        <a14:foregroundMark x1="72444" y1="44000" x2="72444" y2="44000"/>
                        <a14:foregroundMark x1="78222" y1="48444" x2="78222" y2="48444"/>
                        <a14:foregroundMark x1="32889" y1="74222" x2="32889" y2="74222"/>
                        <a14:foregroundMark x1="68444" y1="32889" x2="68444" y2="3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736" y="4060354"/>
            <a:ext cx="2681968" cy="270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ình ảnh Phim Hoạt Hình Vector Cây Xanh, Vectơ, Hoạt Hình, Cây Xanh Vector  và PNG với nền trong suốt để tải xuống miễn phí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9" b="100000" l="9375" r="892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053" y="84579"/>
            <a:ext cx="6798855" cy="597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ình ảnh Mặt Trời Hoạt Hình Tinh Tế, Phim Hoạt Hình, Mặt Trời, Hoạt Hình  Vector và PNG với nền trong suốt để tải xuống miễn phí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836" y="-532009"/>
            <a:ext cx="256259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The Boy Rolls A Wheelbarrow With Apples. Vector Illustration.. Royalty Free  Cliparts, Vectors, And Stock Illustration. Image 82986023.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59" b="93296" l="712" r="93238">
                        <a14:backgroundMark x1="40925" y1="17318" x2="40925" y2="17318"/>
                        <a14:backgroundMark x1="40925" y1="13408" x2="40925" y2="13408"/>
                        <a14:backgroundMark x1="40569" y1="11173" x2="40569" y2="11173"/>
                        <a14:backgroundMark x1="39502" y1="10056" x2="39502" y2="10056"/>
                        <a14:backgroundMark x1="36655" y1="13408" x2="36655" y2="13408"/>
                        <a14:backgroundMark x1="35943" y1="13408" x2="35943" y2="13408"/>
                        <a14:backgroundMark x1="34164" y1="16760" x2="34164" y2="16760"/>
                        <a14:backgroundMark x1="34875" y1="20112" x2="34875" y2="20112"/>
                        <a14:backgroundMark x1="35231" y1="22346" x2="38790" y2="24022"/>
                        <a14:backgroundMark x1="39502" y1="24022" x2="39502" y2="24022"/>
                        <a14:backgroundMark x1="41993" y1="23464" x2="41993" y2="23464"/>
                        <a14:backgroundMark x1="43060" y1="22346" x2="43060" y2="22346"/>
                        <a14:backgroundMark x1="45196" y1="20112" x2="45196" y2="20112"/>
                        <a14:backgroundMark x1="45552" y1="18994" x2="45552" y2="18994"/>
                        <a14:backgroundMark x1="46263" y1="12849" x2="46263" y2="12849"/>
                        <a14:backgroundMark x1="46263" y1="12849" x2="46263" y2="12849"/>
                        <a14:backgroundMark x1="45196" y1="8380" x2="45196" y2="8380"/>
                        <a14:backgroundMark x1="45196" y1="8380" x2="45196" y2="8380"/>
                        <a14:backgroundMark x1="40569" y1="11173" x2="40569" y2="11173"/>
                        <a14:backgroundMark x1="36655" y1="11173" x2="36655" y2="11173"/>
                        <a14:backgroundMark x1="35231" y1="11732" x2="35231" y2="11732"/>
                        <a14:backgroundMark x1="32740" y1="15084" x2="32740" y2="16760"/>
                        <a14:backgroundMark x1="32740" y1="16760" x2="32740" y2="16760"/>
                        <a14:backgroundMark x1="33096" y1="18994" x2="33096" y2="18994"/>
                        <a14:backgroundMark x1="34164" y1="20112" x2="35943" y2="20670"/>
                        <a14:backgroundMark x1="33808" y1="22346" x2="33808" y2="22346"/>
                        <a14:backgroundMark x1="35943" y1="24581" x2="37367" y2="24581"/>
                        <a14:backgroundMark x1="37722" y1="24581" x2="39858" y2="24581"/>
                        <a14:backgroundMark x1="40569" y1="24581" x2="40569" y2="24581"/>
                        <a14:backgroundMark x1="44128" y1="24022" x2="44128" y2="24022"/>
                        <a14:backgroundMark x1="45552" y1="24022" x2="45552" y2="240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98589" y="4060354"/>
            <a:ext cx="2893412" cy="205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8" descr="Ghim của Polly Dream trên Катя trong 2020 | Nghệ thuật viết chữ, Đang yêu,  Lì xì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022" y="5798795"/>
            <a:ext cx="1079959" cy="94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9675" y="1121720"/>
            <a:ext cx="1066892" cy="137171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740104" y="1586041"/>
            <a:ext cx="1066892" cy="137171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69615" y="2521773"/>
            <a:ext cx="1066892" cy="13717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757425" y="579283"/>
            <a:ext cx="1066892" cy="137171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053565" y="2259233"/>
            <a:ext cx="1066892" cy="137171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514641" y="3259057"/>
            <a:ext cx="1151277" cy="944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39" b="1" dirty="0" err="1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caù</a:t>
            </a:r>
            <a:endParaRPr lang="en-US" sz="5539" b="1" dirty="0">
              <a:solidFill>
                <a:srgbClr val="0000FF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43495" y="2262887"/>
            <a:ext cx="1122423" cy="944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39" b="1" dirty="0" err="1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ca</a:t>
            </a:r>
            <a:endParaRPr lang="en-US" sz="5539" b="1" dirty="0">
              <a:solidFill>
                <a:srgbClr val="0000FF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47387" y="2314311"/>
            <a:ext cx="1151277" cy="944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39" b="1" dirty="0" err="1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caø</a:t>
            </a:r>
            <a:endParaRPr lang="en-US" sz="5539" b="1" dirty="0">
              <a:solidFill>
                <a:srgbClr val="0000FF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67351" y="3341344"/>
            <a:ext cx="2295821" cy="944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39" b="1" dirty="0" err="1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ca</a:t>
            </a:r>
            <a:r>
              <a:rPr lang="en-US" sz="5539" b="1" dirty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5539" b="1" dirty="0" err="1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caø</a:t>
            </a:r>
            <a:endParaRPr lang="en-US" sz="5539" b="1" dirty="0">
              <a:solidFill>
                <a:srgbClr val="0000FF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80919" y="4291132"/>
            <a:ext cx="2090637" cy="944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39" b="1" dirty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A, </a:t>
            </a:r>
            <a:r>
              <a:rPr lang="en-US" sz="5539" b="1" dirty="0" err="1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caù</a:t>
            </a:r>
            <a:endParaRPr lang="en-US" sz="5539" b="1" dirty="0">
              <a:solidFill>
                <a:srgbClr val="0000FF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397482" y="1207824"/>
            <a:ext cx="5740724" cy="880716"/>
          </a:xfrm>
          <a:prstGeom prst="rect">
            <a:avLst/>
          </a:prstGeom>
          <a:noFill/>
        </p:spPr>
        <p:txBody>
          <a:bodyPr wrap="none" lIns="140677" tIns="70339" rIns="140677" bIns="70339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Avo" pitchFamily="2" charset="0"/>
                <a:cs typeface="Arial" pitchFamily="34" charset="0"/>
              </a:rPr>
              <a:t>TROØ CHÔI HAÙI TAÙO</a:t>
            </a:r>
            <a:endParaRPr lang="en-US" sz="4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856812" y="291014"/>
            <a:ext cx="5715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u="sng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Tieáng</a:t>
            </a:r>
            <a:r>
              <a:rPr lang="en-US" sz="4400" b="1" u="sng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400" b="1" u="sng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Vieät</a:t>
            </a:r>
            <a:r>
              <a:rPr lang="en-US" sz="4400" b="1" u="sng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558409" y="1234915"/>
            <a:ext cx="3765331" cy="845202"/>
          </a:xfrm>
          <a:prstGeom prst="rect">
            <a:avLst/>
          </a:prstGeom>
          <a:noFill/>
        </p:spPr>
        <p:txBody>
          <a:bodyPr wrap="none" lIns="105508" tIns="52754" rIns="105508" bIns="52754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Avo" pitchFamily="2" charset="0"/>
                <a:cs typeface="Arial" pitchFamily="34" charset="0"/>
              </a:rPr>
              <a:t>KHÔÛI ÑOÄNG</a:t>
            </a:r>
            <a:endParaRPr lang="en-US" sz="4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52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"/>
                            </p:stCondLst>
                            <p:childTnLst>
                              <p:par>
                                <p:cTn id="30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"/>
                            </p:stCondLst>
                            <p:childTnLst>
                              <p:par>
                                <p:cTn id="40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4" grpId="0"/>
      <p:bldP spid="23" grpId="0"/>
      <p:bldP spid="25" grpId="0"/>
      <p:bldP spid="2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2637" y="144931"/>
            <a:ext cx="11941581" cy="2071796"/>
          </a:xfrm>
          <a:prstGeom prst="rect">
            <a:avLst/>
          </a:prstGeom>
        </p:spPr>
      </p:pic>
      <p:sp>
        <p:nvSpPr>
          <p:cNvPr id="4" name="Google Shape;461;p28"/>
          <p:cNvSpPr txBox="1"/>
          <p:nvPr/>
        </p:nvSpPr>
        <p:spPr>
          <a:xfrm>
            <a:off x="323274" y="2996147"/>
            <a:ext cx="10353962" cy="2240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8800" b="1" kern="0" dirty="0" err="1">
                <a:solidFill>
                  <a:schemeClr val="bg2">
                    <a:lumMod val="10000"/>
                  </a:schemeClr>
                </a:solidFill>
                <a:latin typeface="VNI-Avo" pitchFamily="2" charset="0"/>
                <a:cs typeface=".VnAvant" panose="020B7200000000000000" pitchFamily="34" charset="0"/>
              </a:rPr>
              <a:t>Baøi</a:t>
            </a:r>
            <a:r>
              <a:rPr lang="en-US" sz="8800" b="1" kern="0" dirty="0">
                <a:solidFill>
                  <a:schemeClr val="bg2">
                    <a:lumMod val="10000"/>
                  </a:schemeClr>
                </a:solidFill>
                <a:latin typeface="VNI-Avo" pitchFamily="2" charset="0"/>
                <a:cs typeface=".VnAvant" panose="020B7200000000000000" pitchFamily="34" charset="0"/>
              </a:rPr>
              <a:t> 4:</a:t>
            </a:r>
            <a:r>
              <a:rPr lang="en-US" sz="8800" b="1" kern="0" dirty="0">
                <a:solidFill>
                  <a:schemeClr val="accent2">
                    <a:lumMod val="50000"/>
                  </a:schemeClr>
                </a:solidFill>
                <a:latin typeface="VNI-Avo" pitchFamily="2" charset="0"/>
                <a:cs typeface=".VnAvant" panose="020B7200000000000000" pitchFamily="34" charset="0"/>
              </a:rPr>
              <a:t> </a:t>
            </a:r>
            <a:r>
              <a:rPr lang="en-US" sz="8800" b="1" kern="0" dirty="0">
                <a:solidFill>
                  <a:srgbClr val="FF0000"/>
                </a:solidFill>
                <a:latin typeface="VNI-Avo" pitchFamily="2" charset="0"/>
                <a:cs typeface=".VnAvant" panose="020B7200000000000000" pitchFamily="34" charset="0"/>
              </a:rPr>
              <a:t>E </a:t>
            </a:r>
            <a:r>
              <a:rPr lang="en-US" sz="8800" b="1" kern="0" dirty="0" err="1">
                <a:solidFill>
                  <a:srgbClr val="FF0000"/>
                </a:solidFill>
                <a:latin typeface="VNI-Avo" pitchFamily="2" charset="0"/>
                <a:cs typeface=".VnAvant" panose="020B7200000000000000" pitchFamily="34" charset="0"/>
              </a:rPr>
              <a:t>e</a:t>
            </a:r>
            <a:r>
              <a:rPr lang="en-US" sz="8800" b="1" kern="0" dirty="0">
                <a:solidFill>
                  <a:srgbClr val="FF0000"/>
                </a:solidFill>
                <a:latin typeface="VNI-Avo" pitchFamily="2" charset="0"/>
                <a:cs typeface=".VnAvant" panose="020B7200000000000000" pitchFamily="34" charset="0"/>
              </a:rPr>
              <a:t>, EÂ </a:t>
            </a:r>
            <a:r>
              <a:rPr lang="en-US" sz="8800" b="1" kern="0" dirty="0" err="1">
                <a:solidFill>
                  <a:srgbClr val="FF0000"/>
                </a:solidFill>
                <a:latin typeface="VNI-Avo" pitchFamily="2" charset="0"/>
                <a:cs typeface=".VnAvant" panose="020B7200000000000000" pitchFamily="34" charset="0"/>
              </a:rPr>
              <a:t>eâ</a:t>
            </a:r>
            <a:endParaRPr lang="en-US" sz="8800" b="1" kern="0" dirty="0">
              <a:solidFill>
                <a:srgbClr val="FF0000"/>
              </a:solidFill>
              <a:latin typeface="VNI-Avo" pitchFamily="2" charset="0"/>
              <a:cs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56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586" y="120305"/>
            <a:ext cx="11891160" cy="5688709"/>
          </a:xfrm>
          <a:prstGeom prst="rect">
            <a:avLst/>
          </a:prstGeom>
        </p:spPr>
      </p:pic>
      <p:sp>
        <p:nvSpPr>
          <p:cNvPr id="7" name="Rectangle: Rounded Corners 6"/>
          <p:cNvSpPr/>
          <p:nvPr/>
        </p:nvSpPr>
        <p:spPr>
          <a:xfrm>
            <a:off x="1441648" y="319983"/>
            <a:ext cx="2272524" cy="822076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VNI-Avo" charset="0"/>
                <a:cs typeface="VNI-Avo" charset="0"/>
              </a:rPr>
              <a:t>Nhaän bieát</a:t>
            </a:r>
            <a:endParaRPr lang="en-US" sz="2800" b="1" dirty="0">
              <a:latin typeface="VNI-Avo" charset="0"/>
              <a:cs typeface="VNI-Avo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903531" y="396298"/>
            <a:ext cx="692842" cy="6694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74680" y="6008691"/>
            <a:ext cx="6993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VNI-Avo" pitchFamily="2" charset="0"/>
                <a:cs typeface="Times New Roman" panose="02020603050405020304" charset="0"/>
              </a:rPr>
              <a:t>Beù</a:t>
            </a:r>
            <a:r>
              <a:rPr lang="en-US" sz="4000" b="1" dirty="0">
                <a:latin typeface="VNI-Avo" pitchFamily="2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latin typeface="VNI-Avo" pitchFamily="2" charset="0"/>
                <a:cs typeface="Times New Roman" panose="02020603050405020304" charset="0"/>
              </a:rPr>
              <a:t>keå</a:t>
            </a:r>
            <a:r>
              <a:rPr lang="en-US" sz="4000" b="1" dirty="0">
                <a:latin typeface="VNI-Avo" pitchFamily="2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latin typeface="VNI-Avo" pitchFamily="2" charset="0"/>
                <a:cs typeface="Times New Roman" panose="02020603050405020304" charset="0"/>
              </a:rPr>
              <a:t>baø</a:t>
            </a:r>
            <a:r>
              <a:rPr lang="en-US" sz="4000" b="1" dirty="0">
                <a:latin typeface="VNI-Avo" pitchFamily="2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latin typeface="VNI-Avo" pitchFamily="2" charset="0"/>
                <a:cs typeface="Times New Roman" panose="02020603050405020304" charset="0"/>
              </a:rPr>
              <a:t>nghe</a:t>
            </a:r>
            <a:r>
              <a:rPr lang="en-US" sz="4000" b="1" dirty="0">
                <a:latin typeface="VNI-Avo" pitchFamily="2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latin typeface="VNI-Avo" pitchFamily="2" charset="0"/>
                <a:cs typeface="Times New Roman" panose="02020603050405020304" charset="0"/>
              </a:rPr>
              <a:t>veà</a:t>
            </a:r>
            <a:r>
              <a:rPr lang="en-US" sz="4000" b="1" dirty="0">
                <a:latin typeface="VNI-Avo" pitchFamily="2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latin typeface="VNI-Avo" pitchFamily="2" charset="0"/>
                <a:cs typeface="Times New Roman" panose="02020603050405020304" charset="0"/>
              </a:rPr>
              <a:t>baïn</a:t>
            </a:r>
            <a:r>
              <a:rPr lang="en-US" sz="4000" b="1" dirty="0">
                <a:latin typeface="VNI-Avo" pitchFamily="2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latin typeface="VNI-Avo" pitchFamily="2" charset="0"/>
                <a:cs typeface="Times New Roman" panose="02020603050405020304" charset="0"/>
              </a:rPr>
              <a:t>beø</a:t>
            </a:r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41964" y="5990878"/>
            <a:ext cx="5818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  <a:cs typeface=".VnAvant" panose="020B7200000000000000" pitchFamily="34" charset="0"/>
              </a:rPr>
              <a:t>eâ</a:t>
            </a:r>
            <a:endParaRPr lang="en-US" sz="4000" b="1" dirty="0">
              <a:solidFill>
                <a:srgbClr val="FF0000"/>
              </a:solidFill>
              <a:latin typeface="VNI-Avo" pitchFamily="2" charset="0"/>
              <a:cs typeface=".VnAvant" panose="020B72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22291" y="5990878"/>
            <a:ext cx="5818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  <a:cs typeface=".VnAvant" panose="020B7200000000000000" pitchFamily="34" charset="0"/>
              </a:rPr>
              <a:t>eâ</a:t>
            </a:r>
            <a:endParaRPr lang="en-US" sz="4000" b="1" dirty="0">
              <a:solidFill>
                <a:srgbClr val="FF0000"/>
              </a:solidFill>
              <a:latin typeface="VNI-Avo" pitchFamily="2" charset="0"/>
              <a:cs typeface=".VnAvant" panose="020B72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03273" y="5990878"/>
            <a:ext cx="849745" cy="727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VNI-Avo" pitchFamily="2" charset="0"/>
                <a:cs typeface=".VnAvant" panose="020B7200000000000000" pitchFamily="34" charset="0"/>
              </a:rPr>
              <a:t>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160327" y="6002515"/>
            <a:ext cx="849745" cy="727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VNI-Avo" pitchFamily="2" charset="0"/>
                <a:cs typeface=".VnAvant" panose="020B7200000000000000" pitchFamily="34" charset="0"/>
              </a:rPr>
              <a:t>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9" grpId="0"/>
      <p:bldP spid="10" grpId="0"/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193964" y="139537"/>
            <a:ext cx="785463" cy="82514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99442" y="443529"/>
            <a:ext cx="11924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VNI-Avo" pitchFamily="2" charset="0"/>
              </a:rPr>
              <a:t>e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859354" y="139537"/>
            <a:ext cx="1957737" cy="857990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Đọc</a:t>
            </a:r>
          </a:p>
        </p:txBody>
      </p:sp>
      <p:sp>
        <p:nvSpPr>
          <p:cNvPr id="8" name="Rectangle 7"/>
          <p:cNvSpPr/>
          <p:nvPr/>
        </p:nvSpPr>
        <p:spPr>
          <a:xfrm>
            <a:off x="2151298" y="2715693"/>
            <a:ext cx="2937680" cy="9966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VNI-Avo" pitchFamily="2" charset="0"/>
                <a:cs typeface="Times New Roman" panose="02020603050405020304" charset="0"/>
              </a:rPr>
              <a:t>b</a:t>
            </a:r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charset="0"/>
              </a:rPr>
              <a:t>eù</a:t>
            </a:r>
            <a:endParaRPr lang="en-US" sz="4800" b="1" dirty="0">
              <a:solidFill>
                <a:srgbClr val="FF0000"/>
              </a:solidFill>
              <a:latin typeface="VNI-Avo" pitchFamily="2" charset="0"/>
              <a:cs typeface="Times New Roman" panose="0202060305040502030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942908" y="2805081"/>
            <a:ext cx="2936649" cy="9966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VNI-Avo" pitchFamily="2" charset="0"/>
                <a:cs typeface="Times New Roman" panose="02020603050405020304" charset="0"/>
              </a:rPr>
              <a:t>b</a:t>
            </a:r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charset="0"/>
              </a:rPr>
              <a:t>eá</a:t>
            </a:r>
            <a:endParaRPr lang="en-US" sz="4800" b="1" dirty="0">
              <a:solidFill>
                <a:schemeClr val="tx1"/>
              </a:solidFill>
              <a:latin typeface="VNI-Avo" pitchFamily="2" charset="0"/>
              <a:cs typeface="Times New Roman" panose="0202060305040502030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60793" y="1892733"/>
            <a:ext cx="1459345" cy="8229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VNI-Avo" pitchFamily="2" charset="0"/>
              </a:rPr>
              <a:t>b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643422" y="1892733"/>
            <a:ext cx="1459345" cy="8229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947078" y="1966086"/>
            <a:ext cx="1459345" cy="8229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VNI-Avo" pitchFamily="2" charset="0"/>
              </a:rPr>
              <a:t>b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420212" y="1966086"/>
            <a:ext cx="1459345" cy="8229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eâ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50909" y="490737"/>
            <a:ext cx="1587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VNI-Avo" pitchFamily="2" charset="0"/>
              </a:rPr>
              <a:t>eâ</a:t>
            </a:r>
            <a:endParaRPr lang="en-US" sz="66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355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4" grpId="0"/>
      <p:bldP spid="4" grpId="1"/>
      <p:bldP spid="5" grpId="0" animBg="1"/>
      <p:bldP spid="8" grpId="0" animBg="1"/>
      <p:bldP spid="8" grpId="1" animBg="1"/>
      <p:bldP spid="10" grpId="0" animBg="1"/>
      <p:bldP spid="10" grpId="1" animBg="1"/>
      <p:bldP spid="2" grpId="0" animBg="1"/>
      <p:bldP spid="11" grpId="0" animBg="1"/>
      <p:bldP spid="12" grpId="0" animBg="1"/>
      <p:bldP spid="13" grpId="0" animBg="1"/>
      <p:bldP spid="14" grpId="0"/>
      <p:bldP spid="1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657" t="8187" r="3130"/>
          <a:stretch/>
        </p:blipFill>
        <p:spPr>
          <a:xfrm>
            <a:off x="247122" y="-6504"/>
            <a:ext cx="3643650" cy="37707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9412" y="45238"/>
            <a:ext cx="3792681" cy="38538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2093" y="0"/>
            <a:ext cx="4233470" cy="39924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9837" y="4646646"/>
            <a:ext cx="1653105" cy="103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atin typeface="VNI-Avo" pitchFamily="2" charset="0"/>
              </a:rPr>
              <a:t>beø</a:t>
            </a:r>
            <a:endParaRPr lang="en-US" sz="6000" b="1" dirty="0">
              <a:latin typeface="VNI-Avo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24858" y="4664546"/>
            <a:ext cx="16512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atin typeface="VNI-Avo" pitchFamily="2" charset="0"/>
              </a:rPr>
              <a:t>beù</a:t>
            </a:r>
            <a:endParaRPr lang="en-US" sz="6000" b="1" dirty="0"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73203" y="4664546"/>
            <a:ext cx="16512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atin typeface="VNI-Avo" pitchFamily="2" charset="0"/>
              </a:rPr>
              <a:t>beá</a:t>
            </a:r>
            <a:endParaRPr lang="en-US" sz="6000" b="1" dirty="0">
              <a:latin typeface="VNI-Avo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12978" y="4655120"/>
            <a:ext cx="827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VNI-Avo" pitchFamily="2" charset="0"/>
                <a:cs typeface=".VnAvant" panose="020B7200000000000000" pitchFamily="34" charset="0"/>
              </a:rPr>
              <a:t>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69065" y="4664366"/>
            <a:ext cx="8497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VNI-Avo" pitchFamily="2" charset="0"/>
                <a:cs typeface=".VnAvant" panose="020B7200000000000000" pitchFamily="34" charset="0"/>
              </a:rPr>
              <a:t>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929090" y="4664366"/>
            <a:ext cx="8451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  <a:cs typeface=".VnAvant" panose="020B7200000000000000" pitchFamily="34" charset="0"/>
              </a:rPr>
              <a:t>eâ</a:t>
            </a:r>
            <a:endParaRPr lang="en-US" sz="6000" b="1" dirty="0">
              <a:solidFill>
                <a:srgbClr val="FF0000"/>
              </a:solidFill>
              <a:latin typeface="VNI-Avo" pitchFamily="2" charset="0"/>
              <a:cs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963737" y="278572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.VnAvant" panose="020B7200000000000000" pitchFamily="34" charset="0"/>
                <a:cs typeface=".VnAvant" panose="020B7200000000000000" pitchFamily="34" charset="0"/>
              </a:rPr>
              <a:t>Đọc</a:t>
            </a:r>
          </a:p>
        </p:txBody>
      </p:sp>
      <p:sp>
        <p:nvSpPr>
          <p:cNvPr id="6" name="Oval 5"/>
          <p:cNvSpPr/>
          <p:nvPr/>
        </p:nvSpPr>
        <p:spPr>
          <a:xfrm>
            <a:off x="613008" y="316150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68354" y="5255615"/>
            <a:ext cx="130272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.VnAvant" panose="020B7200000000000000" pitchFamily="34" charset="0"/>
                <a:cs typeface=".VnAvant" panose="020B7200000000000000" pitchFamily="34" charset="0"/>
              </a:rPr>
              <a:t>bÌ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69326" y="5297952"/>
            <a:ext cx="130272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.VnAvant" panose="020B7200000000000000" pitchFamily="34" charset="0"/>
                <a:cs typeface=".VnAvant" panose="020B7200000000000000" pitchFamily="34" charset="0"/>
              </a:rPr>
              <a:t>bÐ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250700" y="5297952"/>
            <a:ext cx="130272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.VnAvant" panose="020B7200000000000000" pitchFamily="34" charset="0"/>
                <a:cs typeface=".VnAvant" panose="020B7200000000000000" pitchFamily="34" charset="0"/>
              </a:rPr>
              <a:t>bÕ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98570" y="797955"/>
            <a:ext cx="4509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e</a:t>
            </a:r>
          </a:p>
        </p:txBody>
      </p:sp>
      <p:graphicFrame>
        <p:nvGraphicFramePr>
          <p:cNvPr id="17" name="Table 2"/>
          <p:cNvGraphicFramePr>
            <a:graphicFrameLocks noGrp="1"/>
          </p:cNvGraphicFramePr>
          <p:nvPr/>
        </p:nvGraphicFramePr>
        <p:xfrm>
          <a:off x="2160793" y="1795985"/>
          <a:ext cx="2859062" cy="652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  <a:cs typeface=".VnAvant" panose="020B7200000000000000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  <a:cs typeface=".VnAvant" panose="020B7200000000000000" pitchFamily="34" charset="0"/>
                        </a:rPr>
                        <a:t>e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Table 2"/>
          <p:cNvGraphicFramePr>
            <a:graphicFrameLocks noGrp="1"/>
          </p:cNvGraphicFramePr>
          <p:nvPr/>
        </p:nvGraphicFramePr>
        <p:xfrm>
          <a:off x="6924949" y="1828433"/>
          <a:ext cx="285906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.VnAvant" panose="020B7200000000000000" pitchFamily="34" charset="0"/>
                          <a:cs typeface=".VnAvant" panose="020B7200000000000000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  <a:cs typeface=".VnAvant" panose="020B7200000000000000" pitchFamily="34" charset="0"/>
                        </a:rPr>
                        <a:t>ª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8010270" y="851529"/>
            <a:ext cx="450937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ª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9359" y="3414506"/>
            <a:ext cx="7952927" cy="1869423"/>
          </a:xfrm>
          <a:prstGeom prst="rect">
            <a:avLst/>
          </a:prstGeom>
        </p:spPr>
      </p:pic>
      <p:sp>
        <p:nvSpPr>
          <p:cNvPr id="3" name="Rectangle 18"/>
          <p:cNvSpPr/>
          <p:nvPr/>
        </p:nvSpPr>
        <p:spPr>
          <a:xfrm>
            <a:off x="6924563" y="2488638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bÕ</a:t>
            </a:r>
          </a:p>
        </p:txBody>
      </p:sp>
      <p:sp>
        <p:nvSpPr>
          <p:cNvPr id="8" name="Rectangle 18"/>
          <p:cNvSpPr/>
          <p:nvPr/>
        </p:nvSpPr>
        <p:spPr>
          <a:xfrm>
            <a:off x="2160793" y="2611193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bÐ</a:t>
            </a:r>
          </a:p>
        </p:txBody>
      </p:sp>
    </p:spTree>
    <p:extLst>
      <p:ext uri="{BB962C8B-B14F-4D97-AF65-F5344CB8AC3E}">
        <p14:creationId xmlns:p14="http://schemas.microsoft.com/office/powerpoint/2010/main" val="3366465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/>
          <p:cNvSpPr/>
          <p:nvPr/>
        </p:nvSpPr>
        <p:spPr>
          <a:xfrm>
            <a:off x="884419" y="1523082"/>
            <a:ext cx="7809876" cy="3048917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fld id="{00000000-1234-1234-1234-123412341234}" type="slidenum">
              <a:rPr lang="en-GB" kern="0">
                <a:solidFill>
                  <a:srgbClr val="65677F"/>
                </a:solidFill>
              </a:rPr>
              <a:t>8</a:t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/>
          <p:cNvSpPr txBox="1"/>
          <p:nvPr/>
        </p:nvSpPr>
        <p:spPr>
          <a:xfrm>
            <a:off x="1218505" y="2190146"/>
            <a:ext cx="7141703" cy="214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Viết Bảng</a:t>
            </a:r>
            <a:endParaRPr lang="en-US" sz="48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et chu e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</TotalTime>
  <Words>111</Words>
  <Application>Microsoft Office PowerPoint</Application>
  <PresentationFormat>Widescreen</PresentationFormat>
  <Paragraphs>60</Paragraphs>
  <Slides>15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.VnAvant</vt:lpstr>
      <vt:lpstr>Arial</vt:lpstr>
      <vt:lpstr>Calibri</vt:lpstr>
      <vt:lpstr>Calibri Light</vt:lpstr>
      <vt:lpstr>Chivo Light</vt:lpstr>
      <vt:lpstr>HP001 5 hàng</vt:lpstr>
      <vt:lpstr>Segoe UI</vt:lpstr>
      <vt:lpstr>Tahoma</vt:lpstr>
      <vt:lpstr>Times New Roman</vt:lpstr>
      <vt:lpstr>VNI-Avo</vt:lpstr>
      <vt:lpstr>Office Theme</vt:lpstr>
      <vt:lpstr>Bạn nhỏ 16x9</vt:lpstr>
      <vt:lpstr>    CHÀO MỪNG CÁC EM ĐẾN VỚI TIẾT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Ngoc Chi</cp:lastModifiedBy>
  <cp:revision>53</cp:revision>
  <dcterms:created xsi:type="dcterms:W3CDTF">2020-08-13T09:32:00Z</dcterms:created>
  <dcterms:modified xsi:type="dcterms:W3CDTF">2025-01-13T13:36:14Z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