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mp3" ContentType="audio/unknown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0" r:id="rId3"/>
  </p:sldMasterIdLst>
  <p:notesMasterIdLst>
    <p:notesMasterId r:id="rId11"/>
  </p:notesMasterIdLst>
  <p:sldIdLst>
    <p:sldId id="276" r:id="rId4"/>
    <p:sldId id="271" r:id="rId5"/>
    <p:sldId id="257" r:id="rId6"/>
    <p:sldId id="258" r:id="rId7"/>
    <p:sldId id="272" r:id="rId8"/>
    <p:sldId id="259" r:id="rId9"/>
    <p:sldId id="27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57E71-92F7-4681-BDFE-B9068E97D5D4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012D4-C627-41C8-8F43-A8A8AE4B49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5863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pPr/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7AA706-8809-4A3D-A259-45BA4E60113B}" type="slidenum">
              <a:rPr lang="zh-CN" altLang="en-US">
                <a:solidFill>
                  <a:srgbClr val="000000"/>
                </a:solidFill>
                <a:ea typeface="SimSun" panose="02010600030101010101" pitchFamily="2" charset="-122"/>
              </a:rPr>
              <a:pPr/>
              <a:t>7</a:t>
            </a:fld>
            <a:endParaRPr lang="zh-CN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48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9144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5" y="1"/>
            <a:ext cx="1255713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microsoft.com/office/2007/relationships/media" Target="../media/media1.mp3"/><Relationship Id="rId2" Type="http://schemas.openxmlformats.org/officeDocument/2006/relationships/slideLayout" Target="../slideLayouts/slideLayout20.xml"/><Relationship Id="rId1" Type="http://schemas.openxmlformats.org/officeDocument/2006/relationships/vide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378151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462011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593"/>
          <a:stretch>
            <a:fillRect/>
          </a:stretch>
        </p:blipFill>
        <p:spPr>
          <a:xfrm>
            <a:off x="0" y="5210174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267200" y="-9939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3605830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4121308" cy="46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</a:t>
            </a:r>
            <a:r>
              <a:rPr lang="en-US" altLang="zh-CN" sz="2400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Phạm</a:t>
            </a:r>
            <a:r>
              <a:rPr lang="en-US" altLang="zh-CN" sz="24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Thị</a:t>
            </a:r>
            <a:r>
              <a:rPr lang="en-US" altLang="zh-CN" sz="2400" b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Minh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305093" y="1020138"/>
            <a:ext cx="5054718" cy="43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5" tIns="34288" rIns="68485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</a:t>
            </a:r>
            <a:r>
              <a:rPr lang="en-US" altLang="zh-CN" sz="24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HÒA NGHĨA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2114552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4720" y="857250"/>
            <a:ext cx="1729280" cy="323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wedge/>
      </p:transition>
    </mc:Choice>
    <mc:Fallback>
      <p:transition spd="slow" advClick="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21" grpId="0" bldLvl="0" animBg="1"/>
      <p:bldP spid="22" grpId="0"/>
      <p:bldP spid="15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45870b86012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2362200"/>
            <a:ext cx="3810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40</a:t>
            </a:r>
            <a:endParaRPr lang="en-US" sz="4800" b="1" dirty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276600"/>
            <a:ext cx="6400800" cy="196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3999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6400"/>
            <a:ext cx="906343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199505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34631" cy="67956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895600"/>
            <a:ext cx="913463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 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Nhím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ra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bãi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cỏ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tìm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cái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ăn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phấn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chấn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khi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thấy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vô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số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quả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chín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thơm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ngon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Nhím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vội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chạy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về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gọi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chồn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Cả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hai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quay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lại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ăn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đến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no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nê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199505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ages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237066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524000" y="2514600"/>
            <a:ext cx="6934200" cy="14452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7000" dirty="0" err="1" smtClean="0">
                <a:latin typeface="Times New Roman" panose="02020603050405020304" charset="0"/>
                <a:cs typeface="Times New Roman" panose="02020603050405020304" charset="0"/>
              </a:rPr>
              <a:t>Voi</a:t>
            </a:r>
            <a:r>
              <a:rPr lang="en-US" sz="7000" dirty="0" smtClean="0">
                <a:latin typeface="Times New Roman" panose="02020603050405020304" charset="0"/>
                <a:cs typeface="Times New Roman" panose="02020603050405020304" charset="0"/>
              </a:rPr>
              <a:t> con </a:t>
            </a:r>
            <a:r>
              <a:rPr lang="en-US" sz="7000" dirty="0" err="1" smtClean="0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7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7000" dirty="0" err="1" smtClean="0">
                <a:latin typeface="Times New Roman" panose="02020603050405020304" charset="0"/>
                <a:cs typeface="Times New Roman" panose="02020603050405020304" charset="0"/>
              </a:rPr>
              <a:t>vòi</a:t>
            </a:r>
            <a:r>
              <a:rPr lang="en-US" sz="7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7000" dirty="0" err="1" smtClean="0">
                <a:latin typeface="Times New Roman" panose="02020603050405020304" charset="0"/>
                <a:cs typeface="Times New Roman" panose="02020603050405020304" charset="0"/>
              </a:rPr>
              <a:t>dài</a:t>
            </a:r>
            <a:endParaRPr lang="en-US" sz="7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4343400" cy="301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743200" y="0"/>
            <a:ext cx="6400800" cy="583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Hai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người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gấu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609600"/>
            <a:ext cx="44958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33800"/>
            <a:ext cx="441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679403"/>
            <a:ext cx="4419600" cy="317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5812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762000" y="1503760"/>
            <a:ext cx="8229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85" tIns="34288" rIns="68485" bIns="34288" anchor="ctr"/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方正准圆简体"/>
              </a:rPr>
              <a:t>DẶN DÒ</a:t>
            </a:r>
          </a:p>
        </p:txBody>
      </p:sp>
      <p:sp>
        <p:nvSpPr>
          <p:cNvPr id="37" name="Plaque 36"/>
          <p:cNvSpPr>
            <a:spLocks noChangeArrowheads="1"/>
          </p:cNvSpPr>
          <p:nvPr/>
        </p:nvSpPr>
        <p:spPr bwMode="auto">
          <a:xfrm>
            <a:off x="1411606" y="2343156"/>
            <a:ext cx="6149340" cy="2225993"/>
          </a:xfrm>
          <a:prstGeom prst="plaque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385D8A"/>
            </a:solidFill>
            <a:miter lim="800000"/>
          </a:ln>
        </p:spPr>
        <p:txBody>
          <a:bodyPr lIns="68485" tIns="34288" rIns="68485" bIns="34288" anchor="ctr"/>
          <a:lstStyle/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.........................</a:t>
            </a:r>
          </a:p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................................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82</Words>
  <Application>Microsoft Office PowerPoint</Application>
  <PresentationFormat>On-screen Show (4:3)</PresentationFormat>
  <Paragraphs>14</Paragraphs>
  <Slides>7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Theme</vt:lpstr>
      <vt:lpstr>Aumerle template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HP</cp:lastModifiedBy>
  <cp:revision>11</cp:revision>
  <dcterms:created xsi:type="dcterms:W3CDTF">2020-08-12T11:52:00Z</dcterms:created>
  <dcterms:modified xsi:type="dcterms:W3CDTF">2025-01-13T15:28:42Z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