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16"/>
  </p:notesMasterIdLst>
  <p:sldIdLst>
    <p:sldId id="297" r:id="rId4"/>
    <p:sldId id="284" r:id="rId5"/>
    <p:sldId id="256" r:id="rId6"/>
    <p:sldId id="302" r:id="rId7"/>
    <p:sldId id="264" r:id="rId8"/>
    <p:sldId id="304" r:id="rId9"/>
    <p:sldId id="288" r:id="rId10"/>
    <p:sldId id="300" r:id="rId11"/>
    <p:sldId id="258" r:id="rId12"/>
    <p:sldId id="260" r:id="rId13"/>
    <p:sldId id="306" r:id="rId14"/>
    <p:sldId id="299" r:id="rId1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651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02/11/2020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02/11/2020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11/2/2020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02/11/2020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02/11/2020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02/11/2020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02/11/2020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02/11/2020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9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90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02/11/2020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02/11/2020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9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02/11/2020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02/11/2020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630" algn="l" defTabSz="857250" rtl="0" eaLnBrk="1" latinLnBrk="0" hangingPunct="1">
        <a:lnSpc>
          <a:spcPct val="90000"/>
        </a:lnSpc>
        <a:spcBef>
          <a:spcPts val="1690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530" indent="-214630" algn="l" defTabSz="857250" rtl="0" eaLnBrk="1" latinLnBrk="0" hangingPunct="1">
        <a:lnSpc>
          <a:spcPct val="90000"/>
        </a:lnSpc>
        <a:spcBef>
          <a:spcPts val="940"/>
        </a:spcBef>
        <a:buSzPct val="80000"/>
        <a:buFont typeface="Wingdings" panose="05000000000000000000" pitchFamily="2" charset="2"/>
        <a:buChar char="§"/>
        <a:defRPr sz="16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60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68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5775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4125" b="1" smtClean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1B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282069" y="5938261"/>
            <a:ext cx="5151637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460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000" b="1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Phạm Thị Minh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SimHei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77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533400" y="2028036"/>
            <a:ext cx="9525000" cy="307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750"/>
              </a:spcBef>
              <a:buNone/>
            </a:pPr>
            <a:r>
              <a:rPr lang="en-US" sz="4000" b="1" kern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+Mắc áo, vác củi, gió bấc</a:t>
            </a:r>
          </a:p>
          <a:p>
            <a:pPr marL="0" indent="0">
              <a:spcBef>
                <a:spcPts val="750"/>
              </a:spcBef>
              <a:buNone/>
            </a:pPr>
            <a:r>
              <a:rPr lang="en-US" sz="4000" b="1" kern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+Nghỉ hè, Bắc được bố mẹ cho về quê. Ở quê, Bắc theo bà đi nhổ lạc.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60170" y="140906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858722" y="143856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Rectangles 2"/>
          <p:cNvSpPr/>
          <p:nvPr/>
        </p:nvSpPr>
        <p:spPr>
          <a:xfrm>
            <a:off x="4164330" y="3089275"/>
            <a:ext cx="1743075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.VnAvant" panose="020B7200000000000000" pitchFamily="34" charset="0"/>
                <a:cs typeface=".VnAvant" panose="020B7200000000000000" pitchFamily="34" charset="0"/>
              </a:rPr>
              <a:t>h</a:t>
            </a:r>
          </a:p>
        </p:txBody>
      </p:sp>
      <p:sp>
        <p:nvSpPr>
          <p:cNvPr id="5" name="Rectangles 4"/>
          <p:cNvSpPr/>
          <p:nvPr/>
        </p:nvSpPr>
        <p:spPr>
          <a:xfrm>
            <a:off x="5908040" y="3089275"/>
            <a:ext cx="1756410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.VnAvant" panose="020B7200000000000000" pitchFamily="34" charset="0"/>
                <a:cs typeface=".VnAvant" panose="020B7200000000000000" pitchFamily="34" charset="0"/>
              </a:rPr>
              <a:t>at</a:t>
            </a:r>
          </a:p>
        </p:txBody>
      </p:sp>
      <p:sp>
        <p:nvSpPr>
          <p:cNvPr id="6" name="Rectangles 5"/>
          <p:cNvSpPr/>
          <p:nvPr/>
        </p:nvSpPr>
        <p:spPr>
          <a:xfrm>
            <a:off x="4164330" y="3923665"/>
            <a:ext cx="3500120" cy="114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.VnAvant" panose="020B7200000000000000" pitchFamily="34" charset="0"/>
                <a:cs typeface=".VnAvant" panose="020B7200000000000000" pitchFamily="34" charset="0"/>
              </a:rPr>
              <a:t>h¸t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80695" y="5398135"/>
            <a:ext cx="10800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anose="020B7200000000000000" pitchFamily="34" charset="0"/>
                <a:cs typeface=".VnAvant" panose="020B7200000000000000" pitchFamily="34" charset="0"/>
              </a:rPr>
              <a:t>b¸t    l¹t     s¾t      gËt       ®Êt       gÆt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372600" cy="3124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95</Words>
  <Application>Microsoft Office PowerPoint</Application>
  <PresentationFormat>Custom</PresentationFormat>
  <Paragraphs>24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96</cp:revision>
  <dcterms:created xsi:type="dcterms:W3CDTF">2020-07-22T10:07:00Z</dcterms:created>
  <dcterms:modified xsi:type="dcterms:W3CDTF">2020-11-02T14:35:12Z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