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08" r:id="rId2"/>
    <p:sldId id="345" r:id="rId3"/>
    <p:sldId id="328" r:id="rId4"/>
    <p:sldId id="333" r:id="rId5"/>
    <p:sldId id="349" r:id="rId6"/>
    <p:sldId id="334" r:id="rId7"/>
    <p:sldId id="348" r:id="rId8"/>
    <p:sldId id="329" r:id="rId9"/>
    <p:sldId id="339" r:id="rId10"/>
    <p:sldId id="340" r:id="rId11"/>
    <p:sldId id="341" r:id="rId12"/>
    <p:sldId id="337" r:id="rId13"/>
    <p:sldId id="342" r:id="rId14"/>
    <p:sldId id="344" r:id="rId15"/>
    <p:sldId id="343" r:id="rId16"/>
    <p:sldId id="338" r:id="rId17"/>
    <p:sldId id="347" r:id="rId18"/>
    <p:sldId id="301" r:id="rId19"/>
    <p:sldId id="31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1494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9218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16606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7138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tags" Target="../tags/tag3.xml"/><Relationship Id="rId7" Type="http://schemas.openxmlformats.org/officeDocument/2006/relationships/image" Target="../media/image19.jpeg"/><Relationship Id="rId12" Type="http://schemas.openxmlformats.org/officeDocument/2006/relationships/audio" Target="../media/audio1.wav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NULL"/><Relationship Id="rId11" Type="http://schemas.openxmlformats.org/officeDocument/2006/relationships/image" Target="../media/image23.gif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22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419" y="-27384"/>
            <a:ext cx="1225505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587" y="-538248"/>
            <a:ext cx="12865429" cy="739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" y="3934376"/>
            <a:ext cx="12194117" cy="29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4351"/>
          <a:stretch>
            <a:fillRect/>
          </a:stretch>
        </p:blipFill>
        <p:spPr bwMode="auto">
          <a:xfrm>
            <a:off x="2831637" y="836712"/>
            <a:ext cx="6115547" cy="154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104735" y="3476045"/>
            <a:ext cx="998382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67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altLang="zh-CN" sz="4267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MINH</a:t>
            </a:r>
            <a:endParaRPr lang="en-US" altLang="zh-CN" sz="4267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267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altLang="zh-CN" sz="4267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HÒA NGHĨA</a:t>
            </a:r>
            <a:endParaRPr lang="en-US" altLang="zh-CN" sz="4267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104735" y="1121612"/>
            <a:ext cx="9983821" cy="4323617"/>
          </a:xfrm>
          <a:prstGeom prst="rect">
            <a:avLst/>
          </a:prstGeom>
        </p:spPr>
        <p:txBody>
          <a:bodyPr spcFirstLastPara="1" wrap="none" lIns="121752" tIns="60956" rIns="121752" bIns="60956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622173"/>
            <a:r>
              <a:rPr lang="en-US" sz="4800" b="1" kern="1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</a:t>
            </a:r>
            <a:r>
              <a:rPr lang="en-US" sz="4800" b="1" kern="1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QUÝ THẦY CÔ VỀ DỰ TIẾT</a:t>
            </a:r>
            <a:endParaRPr lang="en-US" sz="4800" b="1" kern="10" dirty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2274938" y="2411411"/>
            <a:ext cx="7228953" cy="99126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2" rIns="162268" bIns="81132" anchor="ctr"/>
          <a:lstStyle/>
          <a:p>
            <a:pPr algn="ctr" defTabSz="2163179">
              <a:defRPr/>
            </a:pPr>
            <a:r>
              <a:rPr lang="en-US" altLang="zh-CN" sz="5333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altLang="zh-CN" sz="5333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70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ưởi Phúc Trạch rộ hoa sớm, nông dân Hương Khê “nóng ruột”!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771" y="304799"/>
            <a:ext cx="10798629" cy="6037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921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minh họa (Nguồn internet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543" y="333829"/>
            <a:ext cx="11132457" cy="6212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135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ưởi Phúc Trạch rộ hoa sớm, nông dân Hương Khê “nóng ruột”!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3085" y="304800"/>
            <a:ext cx="5399315" cy="303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Ảnh minh họa (Nguồn internet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9886" y="3541487"/>
            <a:ext cx="5733143" cy="2931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TOP 10 bài thuyết minh về cây chuối - Văn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971" y="268627"/>
            <a:ext cx="5428343" cy="306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47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ăn mẫu tả con gà mẹ và đàn gà con - Bài làm văn ha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4" y="420914"/>
            <a:ext cx="10904311" cy="6008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2433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 Mèo Hoang Lạ Vào Nhà Là Điềm Báo Gì? Hên Hay Xu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971" y="522514"/>
            <a:ext cx="11277600" cy="57621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3886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m Khướu: Cách lựa chọn và nuôi chim khướu khỏe mạnh hót ha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2114" y="493486"/>
            <a:ext cx="9869715" cy="592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9761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ăn mẫu tả con gà mẹ và đàn gà con - Bài làm văn ha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5" y="420914"/>
            <a:ext cx="5258254" cy="2872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on Mèo Hoang Lạ Vào Nhà Là Điềm Báo Gì? Hên Hay Xu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8229" y="420914"/>
            <a:ext cx="5428342" cy="28723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5" descr="Những câu hỏi thường gặp khi nuôi chim khướ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Chim Khướu: Cách lựa chọn và nuôi chim khướu khỏe mạnh hót ha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4275" y="3554543"/>
            <a:ext cx="4924925" cy="2860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8688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84C23E4-7CF3-4288-A566-7689D49E6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6" y="32084"/>
            <a:ext cx="3114798" cy="11886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D4E610-C9AC-4D02-BC6D-FF17FFAB2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095" y="0"/>
            <a:ext cx="3561905" cy="2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70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9850" y="0"/>
            <a:ext cx="6915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830116" y="1857378"/>
            <a:ext cx="657225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749405" y="0"/>
            <a:ext cx="2530078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750" y="269878"/>
            <a:ext cx="16573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086100"/>
            <a:ext cx="571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9850" y="-96838"/>
            <a:ext cx="5715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7722" y="3581403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7750" y="3714753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9119" y="244478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1922" y="3579816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4366" y="5210178"/>
            <a:ext cx="942976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1906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60929">
        <p:sndAc>
          <p:stSnd>
            <p:snd r:embed="rId12" name="applause.wav"/>
          </p:stSnd>
        </p:sndAc>
      </p:transition>
    </mc:Choice>
    <mc:Fallback>
      <p:transition spd="slow" advClick="0" advTm="360929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3584968"/>
            <a:ext cx="6545943" cy="92891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:\lớp 1 năm 2020 -2021 knttvcs\ảnh tiếng việt\tải xuố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1886" y="41341"/>
            <a:ext cx="13602825" cy="715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41829" y="1997839"/>
            <a:ext cx="101019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70</a:t>
            </a:r>
            <a:b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VÀ KỂ CHUYỆN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r>
              <a:rPr lang="en-US" sz="4400" smtClean="0">
                <a:solidFill>
                  <a:srgbClr val="FF0000"/>
                </a:solidFill>
                <a:latin typeface=".VnTime" pitchFamily="34" charset="0"/>
              </a:rPr>
              <a:t>1. Đọc</a:t>
            </a:r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C805B1-A180-4C3A-8E2E-ED6954E24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75" y="1228365"/>
            <a:ext cx="11873450" cy="514340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1BE751C-8AF8-40D2-833E-5778E4C32F69}"/>
              </a:ext>
            </a:extLst>
          </p:cNvPr>
          <p:cNvSpPr txBox="1"/>
          <p:nvPr/>
        </p:nvSpPr>
        <p:spPr>
          <a:xfrm>
            <a:off x="4110066" y="4260272"/>
            <a:ext cx="2000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uôm</a:t>
            </a:r>
            <a:endParaRPr lang="en-US" sz="7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5E02970-97AE-4F30-B4BE-3678D5C4E82E}"/>
              </a:ext>
            </a:extLst>
          </p:cNvPr>
          <p:cNvSpPr txBox="1"/>
          <p:nvPr/>
        </p:nvSpPr>
        <p:spPr>
          <a:xfrm>
            <a:off x="5906679" y="4260272"/>
            <a:ext cx="20004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endParaRPr lang="en-US" sz="7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125CF51-1286-42E6-AB15-67F661326871}"/>
              </a:ext>
            </a:extLst>
          </p:cNvPr>
          <p:cNvSpPr txBox="1"/>
          <p:nvPr/>
        </p:nvSpPr>
        <p:spPr>
          <a:xfrm>
            <a:off x="7717806" y="4231243"/>
            <a:ext cx="20004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sz="7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B0A8F2A-D6E6-474F-865E-DFC51C9097B7}"/>
              </a:ext>
            </a:extLst>
          </p:cNvPr>
          <p:cNvSpPr txBox="1"/>
          <p:nvPr/>
        </p:nvSpPr>
        <p:spPr>
          <a:xfrm>
            <a:off x="9718254" y="4292798"/>
            <a:ext cx="2000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167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002BD2D-82EC-4D03-8212-57E94E381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04"/>
            <a:ext cx="3029461" cy="10971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2FB445-7A46-42CB-9652-4F80B11E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914" y="1345628"/>
            <a:ext cx="9869715" cy="525837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C5EF44-4811-4D90-95CF-FB1487F79C23}"/>
              </a:ext>
            </a:extLst>
          </p:cNvPr>
          <p:cNvSpPr txBox="1"/>
          <p:nvPr/>
        </p:nvSpPr>
        <p:spPr>
          <a:xfrm>
            <a:off x="5095776" y="3348355"/>
            <a:ext cx="2000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9E1922-2F10-4C22-9277-F65913BD1CD3}"/>
              </a:ext>
            </a:extLst>
          </p:cNvPr>
          <p:cNvSpPr txBox="1"/>
          <p:nvPr/>
        </p:nvSpPr>
        <p:spPr>
          <a:xfrm>
            <a:off x="5095776" y="4765786"/>
            <a:ext cx="2000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485976D-33F5-4BDC-9404-74C4D1A874B3}"/>
              </a:ext>
            </a:extLst>
          </p:cNvPr>
          <p:cNvSpPr txBox="1"/>
          <p:nvPr/>
        </p:nvSpPr>
        <p:spPr>
          <a:xfrm>
            <a:off x="7555184" y="4765786"/>
            <a:ext cx="2000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ươu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98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9C805B1-A180-4C3A-8E2E-ED6954E24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430097"/>
            <a:ext cx="11625943" cy="263241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2FB445-7A46-42CB-9652-4F80B11E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" y="3222171"/>
            <a:ext cx="11625943" cy="338182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BE751C-8AF8-40D2-833E-5778E4C32F69}"/>
              </a:ext>
            </a:extLst>
          </p:cNvPr>
          <p:cNvSpPr txBox="1"/>
          <p:nvPr/>
        </p:nvSpPr>
        <p:spPr>
          <a:xfrm>
            <a:off x="4255206" y="1691294"/>
            <a:ext cx="2000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uôm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E02970-97AE-4F30-B4BE-3678D5C4E82E}"/>
              </a:ext>
            </a:extLst>
          </p:cNvPr>
          <p:cNvSpPr txBox="1"/>
          <p:nvPr/>
        </p:nvSpPr>
        <p:spPr>
          <a:xfrm>
            <a:off x="5906679" y="1662266"/>
            <a:ext cx="2000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25CF51-1286-42E6-AB15-67F661326871}"/>
              </a:ext>
            </a:extLst>
          </p:cNvPr>
          <p:cNvSpPr txBox="1"/>
          <p:nvPr/>
        </p:nvSpPr>
        <p:spPr>
          <a:xfrm>
            <a:off x="7674264" y="1676779"/>
            <a:ext cx="2000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B0A8F2A-D6E6-474F-865E-DFC51C9097B7}"/>
              </a:ext>
            </a:extLst>
          </p:cNvPr>
          <p:cNvSpPr txBox="1"/>
          <p:nvPr/>
        </p:nvSpPr>
        <p:spPr>
          <a:xfrm>
            <a:off x="9529572" y="1680278"/>
            <a:ext cx="2000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4C5EF44-4811-4D90-95CF-FB1487F79C23}"/>
              </a:ext>
            </a:extLst>
          </p:cNvPr>
          <p:cNvSpPr txBox="1"/>
          <p:nvPr/>
        </p:nvSpPr>
        <p:spPr>
          <a:xfrm>
            <a:off x="5095776" y="4291765"/>
            <a:ext cx="2000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09E1922-2F10-4C22-9277-F65913BD1CD3}"/>
              </a:ext>
            </a:extLst>
          </p:cNvPr>
          <p:cNvSpPr txBox="1"/>
          <p:nvPr/>
        </p:nvSpPr>
        <p:spPr>
          <a:xfrm>
            <a:off x="5095776" y="5172178"/>
            <a:ext cx="2000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85976D-33F5-4BDC-9404-74C4D1A874B3}"/>
              </a:ext>
            </a:extLst>
          </p:cNvPr>
          <p:cNvSpPr txBox="1"/>
          <p:nvPr/>
        </p:nvSpPr>
        <p:spPr>
          <a:xfrm>
            <a:off x="8135744" y="5085094"/>
            <a:ext cx="2000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ươu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4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B7637AB-F4B7-40FA-AB80-1CAD3B6B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8686" y="0"/>
            <a:ext cx="12380686" cy="68580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9095D90-7DEB-497F-BD77-688B59C1FD23}"/>
              </a:ext>
            </a:extLst>
          </p:cNvPr>
          <p:cNvSpPr txBox="1"/>
          <p:nvPr/>
        </p:nvSpPr>
        <p:spPr>
          <a:xfrm>
            <a:off x="406400" y="1690798"/>
            <a:ext cx="3454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cưỡi</a:t>
            </a:r>
            <a:r>
              <a:rPr lang="en-US" sz="5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endParaRPr lang="en-US" sz="5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75CF4CBE-D398-45EA-938D-13C5EE5CDC49}"/>
              </a:ext>
            </a:extLst>
          </p:cNvPr>
          <p:cNvSpPr txBox="1"/>
          <p:nvPr/>
        </p:nvSpPr>
        <p:spPr>
          <a:xfrm>
            <a:off x="3970163" y="582134"/>
            <a:ext cx="284285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sz="5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5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9ADB42F-5544-43DA-A326-EB0B01B4DAE8}"/>
              </a:ext>
            </a:extLst>
          </p:cNvPr>
          <p:cNvSpPr txBox="1"/>
          <p:nvPr/>
        </p:nvSpPr>
        <p:spPr>
          <a:xfrm>
            <a:off x="5397154" y="2077342"/>
            <a:ext cx="284285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lem</a:t>
            </a:r>
            <a:r>
              <a:rPr lang="en-US" sz="55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luốc</a:t>
            </a:r>
            <a:endParaRPr lang="en-US" sz="55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DE14BAD-49A6-40E7-BCD2-FB51A1D9A82D}"/>
              </a:ext>
            </a:extLst>
          </p:cNvPr>
          <p:cNvSpPr txBox="1"/>
          <p:nvPr/>
        </p:nvSpPr>
        <p:spPr>
          <a:xfrm>
            <a:off x="8018585" y="508044"/>
            <a:ext cx="284285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E0D10877-5865-4D82-99D3-C5A3FF367322}"/>
              </a:ext>
            </a:extLst>
          </p:cNvPr>
          <p:cNvSpPr txBox="1"/>
          <p:nvPr/>
        </p:nvSpPr>
        <p:spPr>
          <a:xfrm>
            <a:off x="8534401" y="2134739"/>
            <a:ext cx="3657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nướu</a:t>
            </a:r>
            <a:r>
              <a:rPr lang="en-US" sz="5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endParaRPr lang="en-US" sz="5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702FAFD5-207F-4BC8-80AB-3370ECF9AC33}"/>
              </a:ext>
            </a:extLst>
          </p:cNvPr>
          <p:cNvSpPr txBox="1"/>
          <p:nvPr/>
        </p:nvSpPr>
        <p:spPr>
          <a:xfrm>
            <a:off x="2498241" y="3222173"/>
            <a:ext cx="37574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sz="5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55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3CCDFA7-B27E-4C63-99A6-7C084B773608}"/>
              </a:ext>
            </a:extLst>
          </p:cNvPr>
          <p:cNvSpPr txBox="1"/>
          <p:nvPr/>
        </p:nvSpPr>
        <p:spPr>
          <a:xfrm>
            <a:off x="406399" y="4376263"/>
            <a:ext cx="41656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luống</a:t>
            </a:r>
            <a:r>
              <a:rPr lang="en-US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cuống</a:t>
            </a:r>
            <a:endParaRPr lang="en-US"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9E645C72-3AAE-4C7B-B741-B42318538F40}"/>
              </a:ext>
            </a:extLst>
          </p:cNvPr>
          <p:cNvSpPr txBox="1"/>
          <p:nvPr/>
        </p:nvSpPr>
        <p:spPr>
          <a:xfrm>
            <a:off x="8224882" y="3613343"/>
            <a:ext cx="344460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5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5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73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943" y="391886"/>
            <a:ext cx="11422743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dirty="0">
                <a:solidFill>
                  <a:srgbClr val="FF0000"/>
                </a:solidFill>
                <a:latin typeface=".VnTime" pitchFamily="34" charset="0"/>
              </a:rPr>
              <a:t>1. </a:t>
            </a:r>
            <a:r>
              <a:rPr lang="en-US" sz="5500" dirty="0" err="1">
                <a:solidFill>
                  <a:srgbClr val="FF0000"/>
                </a:solidFill>
                <a:latin typeface=".VnTime" pitchFamily="34" charset="0"/>
              </a:rPr>
              <a:t>Đọc</a:t>
            </a:r>
            <a:endParaRPr lang="en-US" sz="5500" dirty="0">
              <a:solidFill>
                <a:srgbClr val="FF0000"/>
              </a:solidFill>
              <a:latin typeface=".VnTime" pitchFamily="34" charset="0"/>
            </a:endParaRPr>
          </a:p>
          <a:p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trổ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ruộm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khướu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thềm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276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r>
              <a:rPr lang="en-US" sz="4400" dirty="0" smtClean="0">
                <a:solidFill>
                  <a:srgbClr val="FF0000"/>
                </a:solidFill>
                <a:latin typeface=".VnTime" pitchFamily="34" charset="0"/>
              </a:rPr>
              <a:t>1. </a:t>
            </a:r>
            <a:r>
              <a:rPr lang="en-US" sz="4400" dirty="0" err="1" smtClean="0">
                <a:solidFill>
                  <a:srgbClr val="FF0000"/>
                </a:solidFill>
                <a:latin typeface=".VnTime" pitchFamily="34" charset="0"/>
              </a:rPr>
              <a:t>Đọc</a:t>
            </a:r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857" y="990600"/>
            <a:ext cx="1174314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trổ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ruộm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khướu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thềm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69323" y="2552986"/>
            <a:ext cx="13465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20264" y="2558715"/>
            <a:ext cx="15287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0482579" y="2577507"/>
            <a:ext cx="1099820" cy="43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06751" y="3387558"/>
            <a:ext cx="13683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33568" y="4222129"/>
            <a:ext cx="14271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44310" y="4227858"/>
            <a:ext cx="11255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65861" y="5846201"/>
            <a:ext cx="14528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0652758" y="5831687"/>
            <a:ext cx="1176383" cy="202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700419" y="2562993"/>
            <a:ext cx="973183" cy="43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810293" y="6677948"/>
            <a:ext cx="973183" cy="43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7606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P 10 bài thuyết minh về cây chuối - Văn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57" y="370227"/>
            <a:ext cx="11146972" cy="610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28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76</Words>
  <Application>Microsoft Office PowerPoint</Application>
  <PresentationFormat>Custom</PresentationFormat>
  <Paragraphs>36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HP</cp:lastModifiedBy>
  <cp:revision>77</cp:revision>
  <dcterms:created xsi:type="dcterms:W3CDTF">2020-08-13T09:32:00Z</dcterms:created>
  <dcterms:modified xsi:type="dcterms:W3CDTF">2025-01-12T15:33:35Z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