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8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70" r:id="rId12"/>
    <p:sldId id="269" r:id="rId13"/>
    <p:sldId id="271" r:id="rId14"/>
    <p:sldId id="256" r:id="rId15"/>
    <p:sldId id="258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7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7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72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90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03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81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38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89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32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90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31/12/2024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447800" y="1410275"/>
            <a:ext cx="6019800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8305800" y="5808578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66335" y="54864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0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66335" y="68661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0" y="1644041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0" y="2796144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8450365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65267" y="25146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365267" y="1321863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305800" y="28539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圆角矩形 1"/>
          <p:cNvSpPr/>
          <p:nvPr/>
        </p:nvSpPr>
        <p:spPr>
          <a:xfrm>
            <a:off x="1746842" y="3118322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5" y="152400"/>
            <a:ext cx="67008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本框 4"/>
          <p:cNvSpPr txBox="1">
            <a:spLocks noChangeArrowheads="1"/>
          </p:cNvSpPr>
          <p:nvPr/>
        </p:nvSpPr>
        <p:spPr bwMode="auto">
          <a:xfrm>
            <a:off x="1767327" y="4853852"/>
            <a:ext cx="5426685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Vũ Thị Thu Hà 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5161516"/>
            <a:ext cx="1406357" cy="1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638799"/>
            <a:ext cx="943399" cy="12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5638799"/>
            <a:ext cx="1007268" cy="118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47464"/>
            <a:ext cx="934107" cy="1317790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92977"/>
            <a:ext cx="934107" cy="1317790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16" y="1644041"/>
            <a:ext cx="934107" cy="131779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69" y="365918"/>
            <a:ext cx="934107" cy="1317790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57" y="4636049"/>
            <a:ext cx="934107" cy="13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319" y="-74953"/>
            <a:ext cx="18421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6791" y="-74953"/>
            <a:ext cx="164981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18706" y="1211595"/>
            <a:ext cx="1465658" cy="693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/>
          <p:cNvSpPr/>
          <p:nvPr/>
        </p:nvSpPr>
        <p:spPr>
          <a:xfrm>
            <a:off x="5084364" y="1211594"/>
            <a:ext cx="1461713" cy="6934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Rounded Rectangle 7"/>
          <p:cNvSpPr/>
          <p:nvPr/>
        </p:nvSpPr>
        <p:spPr>
          <a:xfrm>
            <a:off x="3620678" y="1953251"/>
            <a:ext cx="2927372" cy="71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5025160" y="636965"/>
            <a:ext cx="18421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46" y="652345"/>
            <a:ext cx="85151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3345" y="1360240"/>
            <a:ext cx="222689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88100" y="2827281"/>
            <a:ext cx="9885118" cy="1281864"/>
            <a:chOff x="757645" y="4380985"/>
            <a:chExt cx="9885118" cy="2118151"/>
          </a:xfrm>
        </p:grpSpPr>
        <p:grpSp>
          <p:nvGrpSpPr>
            <p:cNvPr id="13" name="Group 12"/>
            <p:cNvGrpSpPr/>
            <p:nvPr/>
          </p:nvGrpSpPr>
          <p:grpSpPr>
            <a:xfrm>
              <a:off x="757645" y="4380985"/>
              <a:ext cx="9885118" cy="870824"/>
              <a:chOff x="757645" y="4380985"/>
              <a:chExt cx="9885118" cy="870824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57645" y="4420812"/>
                <a:ext cx="27139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chườm</a:t>
                </a:r>
                <a:r>
                  <a:rPr lang="en-US" sz="48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55824" y="4401949"/>
                <a:ext cx="23606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đượm</a:t>
                </a:r>
                <a:r>
                  <a:rPr lang="en-US" sz="48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26946" y="4387180"/>
                <a:ext cx="23606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gươm</a:t>
                </a:r>
                <a:r>
                  <a:rPr lang="en-US" sz="48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82151" y="4380985"/>
                <a:ext cx="23606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ướm</a:t>
                </a:r>
                <a:r>
                  <a:rPr lang="en-US" sz="48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8154" y="5668139"/>
              <a:ext cx="2676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lượm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3846" y="3527684"/>
            <a:ext cx="7457229" cy="832243"/>
            <a:chOff x="3588257" y="5462632"/>
            <a:chExt cx="7457229" cy="832243"/>
          </a:xfrm>
        </p:grpSpPr>
        <p:sp>
          <p:nvSpPr>
            <p:cNvPr id="20" name="TextBox 19"/>
            <p:cNvSpPr txBox="1"/>
            <p:nvPr/>
          </p:nvSpPr>
          <p:spPr>
            <a:xfrm>
              <a:off x="6324260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nượp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4873" y="5462632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ớp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8257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mướp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1" y="4334764"/>
            <a:ext cx="1754066" cy="1075435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22" y="4538696"/>
            <a:ext cx="1629191" cy="1100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68" y="4584398"/>
            <a:ext cx="2133600" cy="825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/>
          <p:cNvSpPr/>
          <p:nvPr/>
        </p:nvSpPr>
        <p:spPr bwMode="auto">
          <a:xfrm>
            <a:off x="50769" y="5793830"/>
            <a:ext cx="2895600" cy="701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bướm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3048000" y="6130160"/>
            <a:ext cx="3194561" cy="69893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Nườm</a:t>
            </a:r>
            <a:r>
              <a:rPr lang="en-US" sz="3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nượp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6263582" y="5775437"/>
            <a:ext cx="2938225" cy="71995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Giàn</a:t>
            </a:r>
            <a:r>
              <a:rPr lang="en-US" sz="3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mướp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2" y="1447800"/>
            <a:ext cx="297075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76703"/>
            <a:ext cx="297075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7168" y="125778"/>
            <a:ext cx="2133600" cy="681858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053255" y="227442"/>
            <a:ext cx="5029200" cy="707886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Mình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tài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46874" y="3200400"/>
            <a:ext cx="2133600" cy="244847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đoán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ươm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qua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đó</a:t>
            </a:r>
            <a:endParaRPr lang="vi-VN" sz="2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28778" y="3200400"/>
            <a:ext cx="2133600" cy="244847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đoán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ươp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qua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đó</a:t>
            </a:r>
            <a:endParaRPr lang="vi-VN" sz="2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717" y="0"/>
            <a:ext cx="2332704" cy="706728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2" y="1019091"/>
            <a:ext cx="2033587" cy="131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06" y="3815746"/>
            <a:ext cx="2197161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7" y="928524"/>
            <a:ext cx="2057400" cy="129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0" y="3810000"/>
            <a:ext cx="26193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42153"/>
            <a:ext cx="2238375" cy="132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13" y="3815746"/>
            <a:ext cx="2300288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97067" y="28575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Nụ</a:t>
            </a:r>
            <a:r>
              <a:rPr lang="en-US" sz="3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mướp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161599" y="2743200"/>
            <a:ext cx="307797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Cháy</a:t>
            </a:r>
            <a:r>
              <a:rPr lang="en-US" sz="3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đượm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532999" y="27432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Cướp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cờ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97070" y="5715000"/>
            <a:ext cx="296453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Vườn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ươm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688138" y="5675586"/>
            <a:ext cx="2348242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ớp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511140" y="57150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36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Gươm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8623133" y="3776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34647" y="-952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0" y="84867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06759" y="1780456"/>
            <a:ext cx="644356" cy="644356"/>
          </a:xfrm>
          <a:prstGeom prst="star5">
            <a:avLst/>
          </a:prstGeom>
          <a:solidFill>
            <a:schemeClr val="accent3">
              <a:lumMod val="5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53977" y="2649622"/>
            <a:ext cx="644356" cy="644356"/>
          </a:xfrm>
          <a:prstGeom prst="star5">
            <a:avLst/>
          </a:prstGeom>
          <a:solidFill>
            <a:schemeClr val="bg2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73803" y="3696981"/>
            <a:ext cx="644356" cy="644356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91181" y="4911556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1181" y="5791765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91373" y="5791200"/>
            <a:ext cx="644356" cy="644356"/>
          </a:xfrm>
          <a:prstGeom prst="star5">
            <a:avLst/>
          </a:prstGeom>
          <a:solidFill>
            <a:schemeClr val="accent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360187" y="4267200"/>
            <a:ext cx="644356" cy="644356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557264" y="29718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300955" y="1780456"/>
            <a:ext cx="644356" cy="644356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7587454" y="0"/>
            <a:ext cx="644356" cy="644356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8386910" y="1101941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3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20" name="video-16081241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01942"/>
            <a:ext cx="7247660" cy="445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6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710" y="1600200"/>
            <a:ext cx="7543800" cy="381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95" y="304799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60088" y="19050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32282" y="3216166"/>
            <a:ext cx="1928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</a:t>
            </a:r>
            <a:r>
              <a:rPr lang="vi-VN" sz="4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ườm</a:t>
            </a:r>
            <a:r>
              <a:rPr lang="vi-VN" sz="44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3216165"/>
            <a:ext cx="1675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</a:t>
            </a:r>
            <a:r>
              <a:rPr lang="vi-VN" sz="4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ượp</a:t>
            </a:r>
            <a:r>
              <a:rPr lang="vi-VN" sz="44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4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42041"/>
            <a:ext cx="8991600" cy="1569660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ươm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ươp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8712" y="823474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72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1200"/>
            <a:ext cx="8352927" cy="48006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24931" r="8028" b="34093"/>
          <a:stretch/>
        </p:blipFill>
        <p:spPr bwMode="auto">
          <a:xfrm>
            <a:off x="2125716" y="3276600"/>
            <a:ext cx="4435367" cy="1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2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2312"/>
            <a:ext cx="2514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6823554" y="67935"/>
            <a:ext cx="2209800" cy="1210596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324600" y="5029200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59121" y="2486995"/>
            <a:ext cx="9084879" cy="26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98221" y="2919543"/>
            <a:ext cx="1313180" cy="778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ươm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3400" y="2919543"/>
            <a:ext cx="1101584" cy="778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ươp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0936" y="3765977"/>
            <a:ext cx="3122971" cy="643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</a:t>
            </a: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ườm nượp 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3244" y="3774605"/>
            <a:ext cx="2555508" cy="778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g</a:t>
            </a:r>
            <a:r>
              <a:rPr lang="vi-VN" sz="4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iàn mướp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3505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83127" y="596032"/>
            <a:ext cx="1765738" cy="588149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4881" y="3657600"/>
            <a:ext cx="81636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ria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nắng vàng ư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51793" y="685800"/>
            <a:ext cx="8229600" cy="63976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ngày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007" y="2209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Hãy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mở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các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 </a:t>
            </a:r>
            <a:r>
              <a:rPr lang="en-US" b="1" kern="0" noProof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n-US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ánh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C00000"/>
                </a:solidFill>
              </a:rPr>
              <a:t>hoa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FFFF00"/>
                </a:solidFill>
              </a:rPr>
              <a:t>xem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00B050"/>
                </a:solidFill>
              </a:rPr>
              <a:t>có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7030A0"/>
                </a:solidFill>
              </a:rPr>
              <a:t>gì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510F1D"/>
                </a:solidFill>
              </a:rPr>
              <a:t>nhé</a:t>
            </a:r>
            <a:r>
              <a:rPr lang="en-US" b="1" kern="0" dirty="0" smtClean="0">
                <a:solidFill>
                  <a:srgbClr val="510F1D"/>
                </a:solidFill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!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791200"/>
            <a:ext cx="1524000" cy="1042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953000"/>
            <a:ext cx="1285875" cy="1490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1"/>
            <a:ext cx="3200400" cy="19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7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392" y="152400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4392" y="756315"/>
            <a:ext cx="905960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ria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sz="4800" b="1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48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latin typeface="UTM Avo" panose="02040603050506020204" pitchFamily="18" charset="0"/>
                <a:cs typeface="Times New Roman" panose="02020603050405020304" pitchFamily="18" charset="0"/>
              </a:rPr>
              <a:t>thấy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505200" y="1447800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188697" y="2209800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2647950" y="1752600"/>
            <a:ext cx="13335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00600" y="5334000"/>
            <a:ext cx="13335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19200" y="3962400"/>
            <a:ext cx="13335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924800" y="2438400"/>
            <a:ext cx="13335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953250" y="6172200"/>
            <a:ext cx="13335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686800" y="3886200"/>
            <a:ext cx="13335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8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7" name="Picture 6" descr="doc sa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3" y="1051768"/>
            <a:ext cx="2041157" cy="1245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 bwMode="auto">
          <a:xfrm>
            <a:off x="2477929" y="928595"/>
            <a:ext cx="3505200" cy="1491641"/>
          </a:xfrm>
          <a:prstGeom prst="wedgeEllipseCallo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Luyện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đọc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nhóm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6</a:t>
            </a:r>
            <a:endParaRPr kumimoji="0" lang="vi-V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70945"/>
            <a:ext cx="1304925" cy="7334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16" y="40655"/>
            <a:ext cx="3151187" cy="2550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0" y="3581400"/>
            <a:ext cx="6248400" cy="144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400" dirty="0"/>
          </a:p>
        </p:txBody>
      </p:sp>
      <p:sp>
        <p:nvSpPr>
          <p:cNvPr id="11" name="Rectangle 10"/>
          <p:cNvSpPr/>
          <p:nvPr/>
        </p:nvSpPr>
        <p:spPr>
          <a:xfrm>
            <a:off x="1432810" y="3581400"/>
            <a:ext cx="6430779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12" name="Rectangle 11"/>
          <p:cNvSpPr/>
          <p:nvPr/>
        </p:nvSpPr>
        <p:spPr>
          <a:xfrm>
            <a:off x="1410054" y="3579507"/>
            <a:ext cx="6430778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4000" dirty="0"/>
          </a:p>
        </p:txBody>
      </p:sp>
      <p:sp>
        <p:nvSpPr>
          <p:cNvPr id="13" name="Rectangle 12"/>
          <p:cNvSpPr/>
          <p:nvPr/>
        </p:nvSpPr>
        <p:spPr>
          <a:xfrm>
            <a:off x="1410054" y="3581400"/>
            <a:ext cx="6430778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ria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4400" dirty="0"/>
          </a:p>
        </p:txBody>
      </p:sp>
      <p:sp>
        <p:nvSpPr>
          <p:cNvPr id="14" name="Rectangle 13"/>
          <p:cNvSpPr/>
          <p:nvPr/>
        </p:nvSpPr>
        <p:spPr>
          <a:xfrm>
            <a:off x="1410055" y="3350567"/>
            <a:ext cx="6453534" cy="25853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3600" dirty="0"/>
          </a:p>
        </p:txBody>
      </p:sp>
      <p:sp>
        <p:nvSpPr>
          <p:cNvPr id="15" name="Rectangle 14"/>
          <p:cNvSpPr/>
          <p:nvPr/>
        </p:nvSpPr>
        <p:spPr>
          <a:xfrm>
            <a:off x="1410054" y="2890391"/>
            <a:ext cx="7200545" cy="31393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1650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376" y="123180"/>
            <a:ext cx="1905000" cy="662467"/>
            <a:chOff x="228600" y="228600"/>
            <a:chExt cx="22098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 smtClean="0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4" y="1349064"/>
            <a:ext cx="8304486" cy="3711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82954" y="153986"/>
            <a:ext cx="3408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829004" y="5486400"/>
            <a:ext cx="7687297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844769" y="5465379"/>
            <a:ext cx="7765844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11" name="Rectangle 10"/>
          <p:cNvSpPr/>
          <p:nvPr/>
        </p:nvSpPr>
        <p:spPr>
          <a:xfrm>
            <a:off x="852652" y="5465379"/>
            <a:ext cx="8000908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 smtClean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6726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520445" y="4785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895600" y="38049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98267" y="143915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7600" y="27432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6400800" y="14098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31897" y="41148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8551778" y="603717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1897" y="57150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551778" y="36576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445245" y="176279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229600" y="227093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WordArt 7"/>
          <p:cNvSpPr>
            <a:spLocks noTextEdit="1"/>
          </p:cNvSpPr>
          <p:nvPr/>
        </p:nvSpPr>
        <p:spPr>
          <a:xfrm>
            <a:off x="292992" y="1271752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Tiết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học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đến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đây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kết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thúc</a:t>
            </a:r>
            <a:endParaRPr lang="en-US" sz="5400" b="1" dirty="0" smtClean="0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chào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tạm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bietj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lớp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mình</a:t>
            </a:r>
            <a:r>
              <a:rPr lang="en-US" sz="5400" b="1" dirty="0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 smtClean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nhé</a:t>
            </a:r>
            <a:endParaRPr lang="en-US" sz="5400" b="1" dirty="0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pic>
        <p:nvPicPr>
          <p:cNvPr id="16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WordArt 8"/>
          <p:cNvSpPr>
            <a:spLocks noTextEdit="1"/>
          </p:cNvSpPr>
          <p:nvPr/>
        </p:nvSpPr>
        <p:spPr>
          <a:xfrm rot="494338">
            <a:off x="6994812" y="4216339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 dirty="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0" name="Picture 16" descr="gman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149556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563" y="474339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3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2724150" y="3597652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747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3269" y="2048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9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07271" y="3076903"/>
            <a:ext cx="662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72100" y="3151789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40729" y="5628289"/>
            <a:ext cx="9103272" cy="1066800"/>
            <a:chOff x="0" y="3687"/>
            <a:chExt cx="5760" cy="660"/>
          </a:xfrm>
        </p:grpSpPr>
        <p:pic>
          <p:nvPicPr>
            <p:cNvPr id="8" name="Picture 31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4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4"/>
          <p:cNvGrpSpPr>
            <a:grpSpLocks/>
          </p:cNvGrpSpPr>
          <p:nvPr/>
        </p:nvGrpSpPr>
        <p:grpSpPr bwMode="auto">
          <a:xfrm rot="3211918">
            <a:off x="5254365" y="4237771"/>
            <a:ext cx="1162050" cy="3200400"/>
            <a:chOff x="3968" y="312"/>
            <a:chExt cx="792" cy="2760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768 w 896"/>
                <a:gd name="T1" fmla="*/ 0 h 2016"/>
                <a:gd name="T2" fmla="*/ 768 w 896"/>
                <a:gd name="T3" fmla="*/ 1056 h 2016"/>
                <a:gd name="T4" fmla="*/ 0 w 896"/>
                <a:gd name="T5" fmla="*/ 2016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1"/>
          <p:cNvGrpSpPr>
            <a:grpSpLocks/>
          </p:cNvGrpSpPr>
          <p:nvPr/>
        </p:nvGrpSpPr>
        <p:grpSpPr bwMode="auto">
          <a:xfrm rot="17297505">
            <a:off x="2779516" y="4536096"/>
            <a:ext cx="857250" cy="2667000"/>
            <a:chOff x="1424" y="1968"/>
            <a:chExt cx="688" cy="1344"/>
          </a:xfrm>
        </p:grpSpPr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 rot="18810536">
            <a:off x="3483109" y="4362211"/>
            <a:ext cx="457200" cy="2070100"/>
            <a:chOff x="1424" y="1968"/>
            <a:chExt cx="688" cy="1344"/>
          </a:xfrm>
        </p:grpSpPr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1" name="Freeform 10"/>
          <p:cNvSpPr>
            <a:spLocks/>
          </p:cNvSpPr>
          <p:nvPr/>
        </p:nvSpPr>
        <p:spPr bwMode="auto">
          <a:xfrm rot="302103">
            <a:off x="4388858" y="3463859"/>
            <a:ext cx="457200" cy="2946400"/>
          </a:xfrm>
          <a:custGeom>
            <a:avLst/>
            <a:gdLst>
              <a:gd name="T0" fmla="*/ 0 w 376"/>
              <a:gd name="T1" fmla="*/ 0 h 816"/>
              <a:gd name="T2" fmla="*/ 336 w 376"/>
              <a:gd name="T3" fmla="*/ 432 h 816"/>
              <a:gd name="T4" fmla="*/ 240 w 376"/>
              <a:gd name="T5" fmla="*/ 81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3397129" y="1752600"/>
            <a:ext cx="2057400" cy="1828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29" y="1170972"/>
            <a:ext cx="2514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1390454" y="1123785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382142" y="1398587"/>
            <a:ext cx="2300287" cy="7080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  <a:r>
              <a:rPr lang="en-US" altLang="en-US" sz="40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ược</a:t>
            </a:r>
            <a:r>
              <a:rPr lang="en-US" altLang="en-US" sz="40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sĩ</a:t>
            </a:r>
            <a:endParaRPr lang="en-US" altLang="en-US" sz="4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3359029" y="-78554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90950" y="431033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hước</a:t>
            </a:r>
            <a:r>
              <a:rPr lang="en-US" altLang="en-US" sz="4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kẻ</a:t>
            </a:r>
            <a:endParaRPr lang="en-US" alt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5200650" y="1036903"/>
            <a:ext cx="2324100" cy="1787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162550" y="1496656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l</a:t>
            </a: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ướt</a:t>
            </a:r>
            <a:r>
              <a:rPr lang="en-US" altLang="en-US" sz="4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ván</a:t>
            </a:r>
            <a:endParaRPr lang="en-US" alt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4834794" y="2834226"/>
            <a:ext cx="2322512" cy="17891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4834794" y="3301033"/>
            <a:ext cx="244475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ước</a:t>
            </a:r>
            <a:r>
              <a:rPr lang="en-US" altLang="en-US" sz="4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mơ</a:t>
            </a:r>
            <a:endParaRPr lang="en-US" alt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807495" y="2971800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1627136" y="3405725"/>
            <a:ext cx="2362200" cy="6461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l</a:t>
            </a:r>
            <a:r>
              <a:rPr lang="en-US" alt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ướt</a:t>
            </a:r>
            <a:r>
              <a:rPr lang="en-US" alt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sóng</a:t>
            </a:r>
            <a:endParaRPr lang="en-US" alt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2448 0.0032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5417 0.1479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7662 C 0.01389 0.08056 0.02968 0.08588 0.03975 0.09421 C 0.04878 0.10393 0.05468 0.11667 0.0585 0.1294 C 0.06545 0.14167 0.06284 0.15393 0.05972 0.16736 C 0.05816 0.1794 0.05347 0.19306 0.0401 0.20625 C 0.03212 0.21829 0.01371 0.23194 -0.00556 0.24143 C -0.02396 0.25208 -0.04566 0.26018 -0.06806 0.26736 C -0.0908 0.27454 -0.1125 0.27917 -0.13403 0.28125 C -0.15677 0.2838 -0.1783 0.2831 -0.19618 0.27824 C -0.21337 0.275 -0.23004 0.26852 -0.23837 0.26018 C -0.24879 0.25255 -0.25417 0.23681 -0.25556 0.22639 C -0.25834 0.21458 -0.25851 0.20069 -0.25052 0.18727 C -0.24271 0.17546 -0.22674 0.16389 -0.20538 0.15486 C -0.18212 0.1463 -0.15955 0.1463 -0.14341 0.14977 C -0.13056 0.1544 -0.11945 0.16366 -0.1158 0.17662 C -0.11354 0.19005 -0.11407 0.20278 -0.12327 0.21597 C -0.13038 0.22755 -0.12865 0.22917 -0.16424 0.25069 C -0.19705 0.27292 -0.23073 0.27546 -0.25122 0.28056 C -0.27275 0.28611 -0.28854 0.28449 -0.31025 0.28426 C -0.33264 0.28449 -0.35313 0.27917 -0.36736 0.27477 C -0.3816 0.26782 -0.3882 0.2588 -0.39809 0.24468 C -0.40469 0.23125 -0.40608 0.22014 -0.40747 0.20787 C -0.40903 0.1956 -0.41042 0.1831 -0.41181 0.17106 " pathEditMode="relative" rAng="21060000" ptsTypes="AAAAAAAAAAAAAAAAAAAAAAA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6 0.01111 L -0.11111 0.0178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7244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870465">
            <a:off x="843170" y="1924434"/>
            <a:ext cx="3610066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NÀO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4857571" y="872974"/>
            <a:ext cx="4267200" cy="713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5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5238571" y="2417258"/>
            <a:ext cx="38862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5060731" y="4011114"/>
            <a:ext cx="41148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7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4579884" y="5602426"/>
            <a:ext cx="4571998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文本框 3"/>
          <p:cNvSpPr txBox="1"/>
          <p:nvPr/>
        </p:nvSpPr>
        <p:spPr>
          <a:xfrm>
            <a:off x="6008454" y="76200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 err="1">
                <a:latin typeface="UTM Avo" panose="02040603050506020204" pitchFamily="18" charset="0"/>
                <a:ea typeface="字魂17号-萌趣果冻体" panose="02000000000000000000" pitchFamily="2" charset="-122"/>
              </a:rPr>
              <a:t>q</a:t>
            </a: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uy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ước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6018964" y="1586261"/>
            <a:ext cx="313554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>
                <a:latin typeface="UTM Avo" panose="02040603050506020204" pitchFamily="18" charset="0"/>
                <a:ea typeface="字魂17号-萌趣果冻体" panose="02000000000000000000" pitchFamily="2" charset="-122"/>
              </a:rPr>
              <a:t>l</a:t>
            </a: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ướt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thướt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6018964" y="3087784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 err="1">
                <a:latin typeface="UTM Avo" panose="02040603050506020204" pitchFamily="18" charset="0"/>
                <a:ea typeface="字魂17号-萌趣果冻体" panose="02000000000000000000" pitchFamily="2" charset="-122"/>
              </a:rPr>
              <a:t>c</a:t>
            </a: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ái</a:t>
            </a:r>
            <a:r>
              <a:rPr kumimoji="0" lang="en-US" altLang="zh-CN" sz="54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lược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5997944" y="4679096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 err="1">
                <a:latin typeface="UTM Avo" panose="02040603050506020204" pitchFamily="18" charset="0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ước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đi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0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473" y="178100"/>
            <a:ext cx="8905127" cy="4661915"/>
            <a:chOff x="-159026" y="-357808"/>
            <a:chExt cx="12426295" cy="511438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b="16501"/>
            <a:stretch/>
          </p:blipFill>
          <p:spPr>
            <a:xfrm>
              <a:off x="-159026" y="-15707"/>
              <a:ext cx="12426295" cy="47722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58" y="1371600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4876801"/>
            <a:ext cx="89154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bướm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rập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rờn</a:t>
            </a:r>
            <a:r>
              <a:rPr lang="en-US" sz="4800" b="1" dirty="0" smtClean="0">
                <a:latin typeface="UTM Avo" panose="02040603050506020204" pitchFamily="18" charset="0"/>
              </a:rPr>
              <a:t>.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65433" y="4876802"/>
            <a:ext cx="12378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ướp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88961" y="4876802"/>
            <a:ext cx="1407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34959" y="4876801"/>
            <a:ext cx="1407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14" name="Trên giàn, hoa mướp vàng ươm, bướm bay rập r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13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5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57839"/>
            <a:ext cx="8763000" cy="950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43000"/>
            <a:ext cx="8352927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262" y="2286000"/>
            <a:ext cx="4752528" cy="11079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4282" y="3635789"/>
            <a:ext cx="579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72: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ươm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ươp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1600" y="770196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72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441" y="20574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-7307" y="2045295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2979" y="2940613"/>
            <a:ext cx="27077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86703" y="2860753"/>
            <a:ext cx="23968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1632979" y="3963057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5410200" y="3944007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60865" y="4359854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4395951" y="4359854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Rounded Rectangle 14"/>
          <p:cNvSpPr/>
          <p:nvPr/>
        </p:nvSpPr>
        <p:spPr>
          <a:xfrm>
            <a:off x="1960864" y="5486400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2821744" y="4134507"/>
            <a:ext cx="10951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9829" y="4039850"/>
            <a:ext cx="27077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21744" y="5372725"/>
            <a:ext cx="3336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27314" y="3853964"/>
            <a:ext cx="9885118" cy="2210484"/>
            <a:chOff x="757645" y="4380985"/>
            <a:chExt cx="9885118" cy="2210484"/>
          </a:xfrm>
        </p:grpSpPr>
        <p:grpSp>
          <p:nvGrpSpPr>
            <p:cNvPr id="5" name="Group 4"/>
            <p:cNvGrpSpPr/>
            <p:nvPr/>
          </p:nvGrpSpPr>
          <p:grpSpPr>
            <a:xfrm>
              <a:off x="757645" y="4380985"/>
              <a:ext cx="9885118" cy="963157"/>
              <a:chOff x="757645" y="4380985"/>
              <a:chExt cx="9885118" cy="96315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57645" y="4420812"/>
                <a:ext cx="2713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chườm</a:t>
                </a:r>
                <a:r>
                  <a:rPr lang="en-US" sz="54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55824" y="4401949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đượm</a:t>
                </a:r>
                <a:r>
                  <a:rPr lang="en-US" sz="54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26946" y="4387180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gươm</a:t>
                </a:r>
                <a:r>
                  <a:rPr lang="en-US" sz="54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82151" y="4380985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ướm</a:t>
                </a:r>
                <a:r>
                  <a:rPr lang="en-US" sz="54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908154" y="5668139"/>
              <a:ext cx="26767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lượm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38400" y="5141118"/>
            <a:ext cx="7457229" cy="924576"/>
            <a:chOff x="3588257" y="5462632"/>
            <a:chExt cx="7457229" cy="924576"/>
          </a:xfrm>
        </p:grpSpPr>
        <p:sp>
          <p:nvSpPr>
            <p:cNvPr id="12" name="TextBox 11"/>
            <p:cNvSpPr txBox="1"/>
            <p:nvPr/>
          </p:nvSpPr>
          <p:spPr>
            <a:xfrm>
              <a:off x="6324260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nượp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84873" y="546263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ớp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8257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mướp</a:t>
              </a:r>
              <a:endParaRPr lang="en-US" sz="54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350998" y="93904"/>
            <a:ext cx="27077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38800" y="132629"/>
            <a:ext cx="23968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70978" y="1531600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4977600" y="1540453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Rounded Rectangle 18"/>
          <p:cNvSpPr/>
          <p:nvPr/>
        </p:nvSpPr>
        <p:spPr>
          <a:xfrm>
            <a:off x="2610223" y="2719082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3330899" y="1380451"/>
            <a:ext cx="10951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45974" y="1290925"/>
            <a:ext cx="27077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18706" y="2605407"/>
            <a:ext cx="3336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Minus 22"/>
          <p:cNvSpPr/>
          <p:nvPr/>
        </p:nvSpPr>
        <p:spPr bwMode="auto">
          <a:xfrm>
            <a:off x="439383" y="4592989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2944042" y="4500836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5249273" y="4500834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7329742" y="4500836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321142" y="576975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2673978" y="576975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5486401" y="5769752"/>
            <a:ext cx="150226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7535016" y="5769752"/>
            <a:ext cx="117777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5923"/>
            <a:ext cx="2874961" cy="1931988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01898"/>
            <a:ext cx="2362200" cy="1494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58955"/>
            <a:ext cx="2133600" cy="1685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0" y="464820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Giàn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mướp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4059" y="5775436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bướm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410200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Nườm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nượp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200400" y="350553"/>
            <a:ext cx="50292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Nối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tranh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từ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</a:rPr>
              <a:t>đọc</a:t>
            </a:r>
            <a:endParaRPr lang="en-US" altLang="vi-VN" sz="3200" b="1" dirty="0">
              <a:solidFill>
                <a:srgbClr val="CC00CC"/>
              </a:solidFill>
              <a:latin typeface="Times New Roman" pitchFamily="18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1666081" y="3167911"/>
            <a:ext cx="2825778" cy="2607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4838700" y="2996529"/>
            <a:ext cx="2438400" cy="14992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 flipH="1">
            <a:off x="1676400" y="2996529"/>
            <a:ext cx="6019800" cy="16516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470</Words>
  <Application>Microsoft Office PowerPoint</Application>
  <PresentationFormat>On-screen Show (4:3)</PresentationFormat>
  <Paragraphs>130</Paragraphs>
  <Slides>23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58</cp:revision>
  <dcterms:created xsi:type="dcterms:W3CDTF">2020-11-10T02:18:56Z</dcterms:created>
  <dcterms:modified xsi:type="dcterms:W3CDTF">2024-12-31T01:14:39Z</dcterms:modified>
</cp:coreProperties>
</file>