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wav" ContentType="audio/wav"/>
  <Override PartName="/ppt/media/media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8"/>
  </p:notesMasterIdLst>
  <p:sldIdLst>
    <p:sldId id="310" r:id="rId3"/>
    <p:sldId id="374" r:id="rId4"/>
    <p:sldId id="376" r:id="rId5"/>
    <p:sldId id="375" r:id="rId6"/>
    <p:sldId id="357" r:id="rId7"/>
    <p:sldId id="377" r:id="rId8"/>
    <p:sldId id="378" r:id="rId9"/>
    <p:sldId id="379" r:id="rId10"/>
    <p:sldId id="380" r:id="rId11"/>
    <p:sldId id="381" r:id="rId12"/>
    <p:sldId id="382" r:id="rId13"/>
    <p:sldId id="397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400" r:id="rId22"/>
    <p:sldId id="401" r:id="rId23"/>
    <p:sldId id="393" r:id="rId24"/>
    <p:sldId id="394" r:id="rId25"/>
    <p:sldId id="399" r:id="rId26"/>
    <p:sldId id="396" r:id="rId27"/>
  </p:sldIdLst>
  <p:sldSz cx="9144000" cy="5143500" type="screen16x9"/>
  <p:notesSz cx="6858000" cy="9144000"/>
  <p:embeddedFontLst>
    <p:embeddedFont>
      <p:font typeface=".VnAvant" pitchFamily="34" charset="0"/>
      <p:regular r:id="rId29"/>
      <p:bold r:id="rId30"/>
      <p:italic r:id="rId31"/>
      <p:boldItalic r:id="rId32"/>
    </p:embeddedFont>
    <p:embeddedFont>
      <p:font typeface="Quicksand Medium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charset="0"/>
      <p:regular r:id="rId38"/>
      <p:italic r:id="rId39"/>
    </p:embeddedFont>
    <p:embeddedFont>
      <p:font typeface="Lato" charset="0"/>
      <p:regular r:id="rId40"/>
      <p:bold r:id="rId41"/>
      <p:italic r:id="rId42"/>
      <p:boldItalic r:id="rId43"/>
    </p:embeddedFont>
    <p:embeddedFont>
      <p:font typeface="Arial-Rounded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EF"/>
    <a:srgbClr val="0418AC"/>
    <a:srgbClr val="FEFDF9"/>
    <a:srgbClr val="FEFBF5"/>
    <a:srgbClr val="FFFF99"/>
    <a:srgbClr val="FEFBF6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>
        <p:scale>
          <a:sx n="127" d="100"/>
          <a:sy n="127" d="100"/>
        </p:scale>
        <p:origin x="-192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F79A5E7-2A80-45E5-803A-8EC0212A1D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61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0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4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../NHAC/Zumba%20Kids%20(easy%20dance)%20-%20I%20like%20to%20move%20it.mp4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3.png"/><Relationship Id="rId2" Type="http://schemas.microsoft.com/office/2007/relationships/media" Target="../media/media1.wav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20" Type="http://schemas.openxmlformats.org/officeDocument/2006/relationships/image" Target="../media/image8.gi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0.gif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4342856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Vũ Thị Thu Hà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384" y="260305"/>
            <a:ext cx="1436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287128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4" y="2001520"/>
            <a:ext cx="3103257" cy="7721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ượn</a:t>
            </a:r>
            <a:endParaRPr lang="en-US" sz="4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216556"/>
            <a:ext cx="1634766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endParaRPr lang="en-US" sz="44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216556"/>
            <a:ext cx="1468490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3918" y="260306"/>
            <a:ext cx="1843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ơn     ương</a:t>
            </a:r>
            <a:endParaRPr lang="en-GB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30"/>
            <a:ext cx="1580744" cy="8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384" y="260305"/>
            <a:ext cx="1436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741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805154" y="1216556"/>
            <a:ext cx="3103257" cy="1557124"/>
            <a:chOff x="2805154" y="1216556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2805154" y="2001520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l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ượn</a:t>
              </a:r>
              <a:endParaRPr lang="en-US" sz="4400" b="1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05154" y="1216556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l</a:t>
              </a:r>
              <a:endParaRPr lang="en-US" sz="4400" b="1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39921" y="1216556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ươn</a:t>
              </a:r>
              <a:endParaRPr lang="en-US" sz="4400" b="1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53918" y="260306"/>
            <a:ext cx="1843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4614" y="2944723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lươn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3574" y="2916511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rướn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7759" y="2910885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sườn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61226" y="2910886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vượn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881" y="3678511"/>
            <a:ext cx="1974266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hướng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05154" y="3678511"/>
            <a:ext cx="2132605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p</a:t>
            </a:r>
            <a:r>
              <a:rPr lang="en-US" sz="36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hượng</a:t>
            </a:r>
            <a:endParaRPr lang="en-US" sz="36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7759" y="3672885"/>
            <a:ext cx="1783451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sương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1225" y="3653156"/>
            <a:ext cx="1835735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tưởng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110085"/>
            <a:ext cx="525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3230880" y="3033415"/>
            <a:ext cx="2346960" cy="84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3779" y="91440"/>
            <a:ext cx="12794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Tìm</a:t>
            </a:r>
            <a:endParaRPr lang="en-US" sz="3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E:\QUYNH\anh tai ve poiwer oint\khu vườ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91440"/>
            <a:ext cx="344424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anh tai ve poiwer oint\con dduwfonfg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839324"/>
            <a:ext cx="3536790" cy="19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anh tai ve poiwer oint\hạt sươ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50" y="1388452"/>
            <a:ext cx="2977240" cy="25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21270" y="1683916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hạt sương</a:t>
            </a:r>
            <a:endParaRPr lang="en-US" sz="2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1269" y="2282137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con đường</a:t>
            </a:r>
            <a:endParaRPr lang="en-US" sz="2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21270" y="2871417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khu vườn</a:t>
            </a:r>
            <a:endParaRPr lang="en-US" sz="2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16028 L 0.16823 0.16028 C 0.22431 0.16028 0.29323 0.22915 0.29323 0.28536 L 0.29323 0.4104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9154E-6 L -0.11389 2.29154E-6 C -0.1651 2.29154E-6 -0.22778 0.1155 -0.22778 0.21 L -0.22778 0.42032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9" y="21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61 L -0.16614 -0.00061 C -0.24062 -0.00061 -0.33229 -0.03057 -0.33229 -0.05528 L -0.33229 -0.11056 " pathEditMode="relative" rAng="10800000" ptsTypes="FfFF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5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5" y="101600"/>
            <a:ext cx="6690651" cy="46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73" y="1727200"/>
            <a:ext cx="539358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8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58160" y="404368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-1"/>
            <a:ext cx="6644640" cy="32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6" y="2956831"/>
            <a:ext cx="7259874" cy="19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560" y="116842"/>
            <a:ext cx="35950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Đoạn văn trên gồm mấy câu ?</a:t>
            </a:r>
            <a:endParaRPr lang="en-US" sz="2000">
              <a:solidFill>
                <a:srgbClr val="0418AC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93451" y="2956830"/>
            <a:ext cx="155965" cy="295681"/>
            <a:chOff x="3995936" y="195486"/>
            <a:chExt cx="108279" cy="288032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846" y="676724"/>
            <a:ext cx="609600" cy="609600"/>
          </a:xfrm>
          <a:prstGeom prst="rect">
            <a:avLst/>
          </a:prstGeom>
          <a:solidFill>
            <a:srgbClr val="FEE7EF"/>
          </a:solidFill>
        </p:spPr>
      </p:pic>
      <p:grpSp>
        <p:nvGrpSpPr>
          <p:cNvPr id="31" name="Group 30"/>
          <p:cNvGrpSpPr/>
          <p:nvPr/>
        </p:nvGrpSpPr>
        <p:grpSpPr>
          <a:xfrm>
            <a:off x="2857771" y="3393710"/>
            <a:ext cx="155965" cy="295681"/>
            <a:chOff x="3995936" y="195486"/>
            <a:chExt cx="108279" cy="288032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058172" y="3393710"/>
            <a:ext cx="103720" cy="295681"/>
            <a:chOff x="3995936" y="195486"/>
            <a:chExt cx="108279" cy="28803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152412" y="4094750"/>
            <a:ext cx="103720" cy="295681"/>
            <a:chOff x="3995936" y="195486"/>
            <a:chExt cx="108279" cy="288032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38012" y="4520763"/>
            <a:ext cx="103720" cy="295681"/>
            <a:chOff x="3995936" y="195486"/>
            <a:chExt cx="108279" cy="288032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528332" y="4520056"/>
            <a:ext cx="103720" cy="295681"/>
            <a:chOff x="3995936" y="195486"/>
            <a:chExt cx="108279" cy="28803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930412" y="4494739"/>
            <a:ext cx="103720" cy="295681"/>
            <a:chOff x="3995936" y="195486"/>
            <a:chExt cx="108279" cy="288032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62560" y="91444"/>
            <a:ext cx="48715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Những tiếng nào chứa vần ươn – ương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10799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253806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3" y="2842928"/>
            <a:ext cx="4356740" cy="139586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F0066"/>
                </a:solidFill>
                <a:latin typeface="Calibri" panose="020F0502020204030204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4678477" y="117283"/>
            <a:ext cx="4336935" cy="139586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1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796431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696533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595066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858725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2211776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4" y="584617"/>
            <a:ext cx="7997252" cy="427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67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-1"/>
            <a:ext cx="6644640" cy="32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6" y="2956831"/>
            <a:ext cx="7259874" cy="19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560" y="116842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Khi ngày mới bắt đầu, bầu trời như thế nào ?</a:t>
            </a:r>
            <a:endParaRPr lang="en-US" sz="2000">
              <a:solidFill>
                <a:srgbClr val="0418AC"/>
              </a:solidFill>
            </a:endParaRPr>
          </a:p>
        </p:txBody>
      </p:sp>
      <p:pic>
        <p:nvPicPr>
          <p:cNvPr id="3" name="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846" y="676724"/>
            <a:ext cx="609600" cy="609600"/>
          </a:xfrm>
          <a:prstGeom prst="rect">
            <a:avLst/>
          </a:prstGeom>
          <a:solidFill>
            <a:srgbClr val="FEE7EF"/>
          </a:solidFill>
        </p:spPr>
      </p:pic>
      <p:sp>
        <p:nvSpPr>
          <p:cNvPr id="6" name="TextBox 5"/>
          <p:cNvSpPr txBox="1"/>
          <p:nvPr/>
        </p:nvSpPr>
        <p:spPr>
          <a:xfrm>
            <a:off x="278846" y="109827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Làng quê như thế nào?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846" y="116842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Em thường làm gì khi ngày mới bắt đầu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89" y="111760"/>
            <a:ext cx="2726689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4" y="649923"/>
            <a:ext cx="6322402" cy="380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9086" y="4450080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Bạn nhỏ trong tranh đang làm gì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9086" y="4402425"/>
            <a:ext cx="61524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Em thường làm gì sau khi thức dậy vào mỗi buổi sáng ?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613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5" y="101600"/>
            <a:ext cx="6690651" cy="46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6" y="3290935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79643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69653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59506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85872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221177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10799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253806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4980" y="283442"/>
            <a:ext cx="205036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33" y="982571"/>
            <a:ext cx="2985775" cy="2839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46464" y="3285581"/>
            <a:ext cx="126891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mtClean="0"/>
              <a:t>QUYNH MISS</a:t>
            </a: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64530" y="3292747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11" y="3282478"/>
            <a:ext cx="268988" cy="268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54" y="3273085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4" grpId="0"/>
      <p:bldP spid="19" grpId="0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1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ươm   ươp</a:t>
            </a:r>
            <a:endParaRPr lang="en-US" sz="4100" kern="12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2473" y="468630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5000806" y="12501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vòng cườm</a:t>
            </a:r>
            <a:endParaRPr lang="en-US" sz="3600" kern="12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50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cướp cờ</a:t>
            </a: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186034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186034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500" kern="1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nườm nượp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5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700" kern="1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giàn mướp che mát khắp mặt ao</a:t>
            </a: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2199239"/>
            <a:ext cx="396155" cy="631237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2199239"/>
            <a:ext cx="396155" cy="631237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79643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79643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69653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69653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59506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59506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10799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1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78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"/>
                            </p:stCondLst>
                            <p:childTnLst>
                              <p:par>
                                <p:cTn id="2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4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50"/>
                            </p:stCondLst>
                            <p:childTnLst>
                              <p:par>
                                <p:cTn id="2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25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02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4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E:\QUYNH\anh tai ve poiwer oint\trường vùng 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4" y="2454712"/>
            <a:ext cx="3899216" cy="25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QUYNH\anh tai ve poiwer oint\unnamed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0"/>
            <a:ext cx="3359485" cy="24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QUYNH\anh tai ve poiwer oint\đi họ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4" y="-20704"/>
            <a:ext cx="3726325" cy="24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QUYNH\anh tai ve poiwer oint\đi họ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2492935"/>
            <a:ext cx="3723640" cy="24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3520" y="2308269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Các bạn nhỏ đang đi đâu ?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05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95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15" y="3952240"/>
            <a:ext cx="5380349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17040" y="446024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49600" y="445008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35119" y="4460240"/>
            <a:ext cx="650241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09919" y="4439920"/>
            <a:ext cx="650241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0547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73:</a:t>
            </a:r>
            <a:r>
              <a:rPr lang="vi-VN" sz="4800" b="1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  <a:p>
            <a:r>
              <a:rPr lang="en-GB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ươn    ương</a:t>
            </a:r>
            <a:endParaRPr lang="en-US" sz="4800" b="1" dirty="0" smtClean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97120" y="4927600"/>
            <a:ext cx="599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804877" y="1645238"/>
            <a:ext cx="1901507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60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4917440" y="1645238"/>
            <a:ext cx="2428239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6000" b="1" dirty="0"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211</Words>
  <Application>Microsoft Office PowerPoint</Application>
  <PresentationFormat>On-screen Show (16:9)</PresentationFormat>
  <Paragraphs>54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.VnAvant</vt:lpstr>
      <vt:lpstr>Quicksand Medium</vt:lpstr>
      <vt:lpstr>Calibri</vt:lpstr>
      <vt:lpstr>Calibri Light</vt:lpstr>
      <vt:lpstr>Lato</vt:lpstr>
      <vt:lpstr>Arial-Rounded</vt:lpstr>
      <vt:lpstr>Arial Rounded MT Bold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Windows User</cp:lastModifiedBy>
  <cp:revision>312</cp:revision>
  <dcterms:modified xsi:type="dcterms:W3CDTF">2023-12-18T08:29:16Z</dcterms:modified>
</cp:coreProperties>
</file>