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31"/>
  </p:notesMasterIdLst>
  <p:sldIdLst>
    <p:sldId id="310" r:id="rId3"/>
    <p:sldId id="362" r:id="rId4"/>
    <p:sldId id="363" r:id="rId5"/>
    <p:sldId id="364" r:id="rId6"/>
    <p:sldId id="365" r:id="rId7"/>
    <p:sldId id="368" r:id="rId8"/>
    <p:sldId id="357" r:id="rId9"/>
    <p:sldId id="369" r:id="rId10"/>
    <p:sldId id="280" r:id="rId11"/>
    <p:sldId id="264" r:id="rId12"/>
    <p:sldId id="258" r:id="rId13"/>
    <p:sldId id="366" r:id="rId14"/>
    <p:sldId id="344" r:id="rId15"/>
    <p:sldId id="358" r:id="rId16"/>
    <p:sldId id="370" r:id="rId17"/>
    <p:sldId id="313" r:id="rId18"/>
    <p:sldId id="352" r:id="rId19"/>
    <p:sldId id="351" r:id="rId20"/>
    <p:sldId id="284" r:id="rId21"/>
    <p:sldId id="286" r:id="rId22"/>
    <p:sldId id="266" r:id="rId23"/>
    <p:sldId id="371" r:id="rId24"/>
    <p:sldId id="372" r:id="rId25"/>
    <p:sldId id="374" r:id="rId26"/>
    <p:sldId id="269" r:id="rId27"/>
    <p:sldId id="322" r:id="rId28"/>
    <p:sldId id="373" r:id="rId29"/>
    <p:sldId id="261" r:id="rId30"/>
  </p:sldIdLst>
  <p:sldSz cx="9144000" cy="5143500" type="screen16x9"/>
  <p:notesSz cx="6858000" cy="9144000"/>
  <p:embeddedFontLst>
    <p:embeddedFont>
      <p:font typeface="Quicksand Medium" charset="0"/>
      <p:regular r:id="rId32"/>
    </p:embeddedFont>
    <p:embeddedFont>
      <p:font typeface="Arial-Rounded" charset="0"/>
      <p:regular r:id="rId33"/>
      <p:bold r:id="rId34"/>
    </p:embeddedFont>
    <p:embeddedFont>
      <p:font typeface="Lato" charset="0"/>
      <p:regular r:id="rId35"/>
      <p:bold r:id="rId36"/>
      <p:italic r:id="rId37"/>
      <p:boldItalic r:id="rId38"/>
    </p:embeddedFont>
    <p:embeddedFont>
      <p:font typeface="Calibri Light" charset="0"/>
      <p:regular r:id="rId39"/>
      <p:italic r:id="rId40"/>
    </p:embeddedFont>
    <p:embeddedFont>
      <p:font typeface=".VnAvant" pitchFamily="34" charset="0"/>
      <p:regular r:id="rId41"/>
      <p:bold r:id="rId42"/>
      <p:italic r:id="rId43"/>
      <p:boldItalic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7EF"/>
    <a:srgbClr val="0418AC"/>
    <a:srgbClr val="FEFDF9"/>
    <a:srgbClr val="FEFBF5"/>
    <a:srgbClr val="FFFF99"/>
    <a:srgbClr val="FEFBF6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501" autoAdjust="0"/>
  </p:normalViewPr>
  <p:slideViewPr>
    <p:cSldViewPr snapToGrid="0">
      <p:cViewPr>
        <p:scale>
          <a:sx n="127" d="100"/>
          <a:sy n="127" d="100"/>
        </p:scale>
        <p:origin x="-192" y="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42CBB-A7AB-40B6-AD55-4FFC03C07082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96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1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17/11/2021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../../NHAC/Zumba%20Kids%20(easy%20dance)%20-%20I%20like%20to%20move%20it.mp4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4342856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Vũ Thị Thu Hà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1804877" y="1645238"/>
            <a:ext cx="1901507" cy="118940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E52D56"/>
                </a:solidFill>
                <a:latin typeface=".VnAvant" pitchFamily="34" charset="0"/>
                <a:cs typeface="Calibri" pitchFamily="34" charset="0"/>
              </a:rPr>
              <a:t>oa</a:t>
            </a:r>
            <a:endParaRPr lang="en-US" sz="6000" b="1" dirty="0"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4917441" y="1645238"/>
            <a:ext cx="2101104" cy="118940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E52D56"/>
                </a:solidFill>
                <a:latin typeface=".VnAvant" pitchFamily="34" charset="0"/>
                <a:cs typeface="Calibri" pitchFamily="34" charset="0"/>
              </a:rPr>
              <a:t>oe</a:t>
            </a:r>
            <a:endParaRPr lang="en-US" sz="6000" b="1" dirty="0">
              <a:latin typeface=".VnAvant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1186" y="260305"/>
            <a:ext cx="100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oa</a:t>
            </a:r>
            <a:endParaRPr lang="en-US" sz="48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293727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05154" y="2001520"/>
            <a:ext cx="3103257" cy="772160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h</a:t>
            </a:r>
            <a:r>
              <a:rPr lang="en-US" sz="44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oa</a:t>
            </a:r>
            <a:endParaRPr lang="en-US" sz="44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5154" y="1216556"/>
            <a:ext cx="1634766" cy="78496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h</a:t>
            </a:r>
            <a:endParaRPr lang="en-US" sz="44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39921" y="1216556"/>
            <a:ext cx="1468490" cy="78496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oa</a:t>
            </a:r>
            <a:endParaRPr lang="en-US" sz="44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1919" y="260306"/>
            <a:ext cx="987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oe</a:t>
            </a:r>
            <a:endParaRPr lang="en-US" sz="48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5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18" y="195891"/>
            <a:ext cx="96911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" y="95003"/>
            <a:ext cx="8438180" cy="49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2545" y="1944586"/>
            <a:ext cx="6319653" cy="2686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Quicksand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001" y="1964543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r>
              <a:rPr lang="en-US" sz="3600" b="1" dirty="0" smtClean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Âm</a:t>
            </a:r>
            <a:r>
              <a:rPr lang="en-US" sz="4400" b="1" dirty="0" smtClean="0">
                <a:latin typeface="Arial Rounded MT Bold" pitchFamily="34" charset="0"/>
              </a:rPr>
              <a:t>,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  </a:t>
            </a:r>
            <a:r>
              <a:rPr lang="en-US" sz="4400" b="1" dirty="0" err="1" smtClean="0">
                <a:latin typeface="Arial Rounded MT Bold" pitchFamily="34" charset="0"/>
              </a:rPr>
              <a:t>tiếng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với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6899" y="3287982"/>
            <a:ext cx="8182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oa    oe</a:t>
            </a:r>
            <a:endParaRPr lang="en-GB" sz="48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39" y="1"/>
            <a:ext cx="6784975" cy="6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2645" y="-8306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kern="1200" dirty="0">
                <a:latin typeface="Calibri" pitchFamily="34" charset="0"/>
                <a:ea typeface="+mn-ea"/>
                <a:cs typeface="Calibri" pitchFamily="34" charset="0"/>
              </a:rPr>
              <a:t>Ai nhanh hơn? </a:t>
            </a:r>
            <a:endParaRPr lang="en-US" sz="4000" b="1" kern="1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E:\QUYNH\anh tai ve poiwer oint\chia k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40" y="2277745"/>
            <a:ext cx="2095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:\QUYNH\anh tai ve poiwer oint\loa 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0576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5015" y="1872547"/>
            <a:ext cx="1324266" cy="613545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loa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pic>
        <p:nvPicPr>
          <p:cNvPr id="5" name="Picture 3" descr="E:\QUYNH\anh tai ve poiwer oint\bút xó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0" b="90800" l="26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070" y="99695"/>
            <a:ext cx="2178050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14054" y="1904160"/>
            <a:ext cx="2238665" cy="613545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bót xo¸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pic>
        <p:nvPicPr>
          <p:cNvPr id="6148" name="Picture 4" descr="E:\QUYNH\anh tai ve poiwer oint\khỏ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519" y="99695"/>
            <a:ext cx="3356609" cy="223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659120" y="1942397"/>
            <a:ext cx="1678304" cy="613545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khoÎ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pic>
        <p:nvPicPr>
          <p:cNvPr id="6149" name="Picture 5" descr="E:\QUYNH\anh tai ve poiwer oint\phao ho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" y="2526026"/>
            <a:ext cx="3803621" cy="237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4959" y="4375580"/>
            <a:ext cx="2834639" cy="613545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ph¸o hoa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7040" y="4375580"/>
            <a:ext cx="2346960" cy="61354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ch</a:t>
            </a:r>
            <a:r>
              <a:rPr lang="en-US" sz="3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ì</a:t>
            </a:r>
            <a:r>
              <a:rPr lang="en-US" sz="3200" smtClean="0">
                <a:solidFill>
                  <a:schemeClr val="tx1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32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 kho¸</a:t>
            </a:r>
            <a:endParaRPr lang="en-US" sz="32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pic>
        <p:nvPicPr>
          <p:cNvPr id="6151" name="Picture 7" descr="E:\QUYNH\anh tai ve poiwer oint\múa xoè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844" y="2517705"/>
            <a:ext cx="2802896" cy="194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079239" y="4375580"/>
            <a:ext cx="2346960" cy="61354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xoÌ qu¹t</a:t>
            </a:r>
            <a:endParaRPr lang="en-US" sz="32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96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1186" y="260305"/>
            <a:ext cx="100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oa</a:t>
            </a:r>
            <a:endParaRPr lang="en-US" sz="48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61177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805154" y="1216556"/>
            <a:ext cx="3103257" cy="1557124"/>
            <a:chOff x="2805154" y="1216556"/>
            <a:chExt cx="3103257" cy="1557124"/>
          </a:xfrm>
        </p:grpSpPr>
        <p:sp>
          <p:nvSpPr>
            <p:cNvPr id="6" name="Rectangle 5"/>
            <p:cNvSpPr/>
            <p:nvPr/>
          </p:nvSpPr>
          <p:spPr>
            <a:xfrm>
              <a:off x="2805154" y="2001520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tx1"/>
                  </a:solidFill>
                  <a:latin typeface=".VnAvant" pitchFamily="34" charset="0"/>
                  <a:cs typeface="Calibri" pitchFamily="34" charset="0"/>
                </a:rPr>
                <a:t>h</a:t>
              </a:r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Calibri" pitchFamily="34" charset="0"/>
                </a:rPr>
                <a:t>oa</a:t>
              </a:r>
              <a:endParaRPr lang="en-US" sz="4400" b="1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805154" y="1216556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>
                  <a:solidFill>
                    <a:schemeClr val="tx1"/>
                  </a:solidFill>
                  <a:latin typeface=".VnAvant" pitchFamily="34" charset="0"/>
                  <a:cs typeface="Calibri" pitchFamily="34" charset="0"/>
                </a:rPr>
                <a:t>h</a:t>
              </a:r>
              <a:endParaRPr lang="en-US" sz="4400" b="1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39921" y="1216556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smtClean="0">
                  <a:solidFill>
                    <a:srgbClr val="FF0000"/>
                  </a:solidFill>
                  <a:latin typeface=".VnAvant" pitchFamily="34" charset="0"/>
                  <a:cs typeface="Calibri" pitchFamily="34" charset="0"/>
                </a:rPr>
                <a:t>oa</a:t>
              </a:r>
              <a:endParaRPr lang="en-US" sz="4400" b="1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081919" y="260306"/>
            <a:ext cx="9877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oe</a:t>
            </a:r>
            <a:endParaRPr lang="en-US" sz="48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014" y="2914243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hoµ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77489" y="2914242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loa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34660" y="2914241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to¶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44740" y="2914240"/>
            <a:ext cx="1845820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xo¸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5013" y="3527786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khoÎ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77488" y="3527785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loe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34659" y="3527784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loÐ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44739" y="3527783"/>
            <a:ext cx="1845820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xoÌ</a:t>
            </a:r>
            <a:endParaRPr lang="en-US" sz="4000" b="1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9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2116" y="2110085"/>
            <a:ext cx="5259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 nhé</a:t>
            </a:r>
            <a:endParaRPr lang="en-US" sz="54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Right Arrow 1">
            <a:hlinkClick r:id="rId3" action="ppaction://hlinkfile"/>
          </p:cNvPr>
          <p:cNvSpPr/>
          <p:nvPr/>
        </p:nvSpPr>
        <p:spPr>
          <a:xfrm>
            <a:off x="3230880" y="3033415"/>
            <a:ext cx="2346960" cy="843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3459" y="454005"/>
            <a:ext cx="62739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Đuổi hình bắt chữ</a:t>
            </a:r>
            <a:endParaRPr lang="en-US" sz="36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7463" y="1310"/>
            <a:ext cx="1705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Trò chơi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4098" name="Picture 2" descr="E:\QUYNH\anh tai ve poiwer oint\đóa ho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" y="1187450"/>
            <a:ext cx="26416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" y="4036695"/>
            <a:ext cx="1754085" cy="49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E:\QUYNH\anh tai ve poiwer oint\váy xò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31" y="1187451"/>
            <a:ext cx="287655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81" y="4036695"/>
            <a:ext cx="1783397" cy="56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E:\QUYNH\anh tai ve poiwer oint\chích chò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6" r="4625"/>
          <a:stretch/>
        </p:blipFill>
        <p:spPr bwMode="auto">
          <a:xfrm>
            <a:off x="5669281" y="1465550"/>
            <a:ext cx="3323708" cy="232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677" y="3859706"/>
            <a:ext cx="2240915" cy="67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40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08" y="91440"/>
            <a:ext cx="6939359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5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1648206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7"/>
            <a:ext cx="9144000" cy="5144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24" y="-143116"/>
            <a:ext cx="1441267" cy="1745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59" y="2011267"/>
            <a:ext cx="2304782" cy="2690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669318"/>
            <a:ext cx="707574" cy="1088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89" y="-523718"/>
            <a:ext cx="1797853" cy="2317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41" y="2448976"/>
            <a:ext cx="1045241" cy="1304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20" y="832470"/>
            <a:ext cx="933293" cy="1407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64" y="2499864"/>
            <a:ext cx="1354823" cy="1930624"/>
          </a:xfrm>
          <a:prstGeom prst="rect">
            <a:avLst/>
          </a:prstGeom>
        </p:spPr>
      </p:pic>
      <p:pic>
        <p:nvPicPr>
          <p:cNvPr id="1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3" y="800587"/>
            <a:ext cx="3717548" cy="168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8738" y="1409539"/>
            <a:ext cx="30540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4" y="2633301"/>
            <a:ext cx="864145" cy="39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7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049" y="1741170"/>
            <a:ext cx="5520408" cy="171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19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50" y="1510416"/>
            <a:ext cx="3478345" cy="181126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58160" y="404368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8082"/>
            <a:ext cx="8368809" cy="206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E:\QUYNH\anh tai ve poiwer oint\dao ma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0960" cy="21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QUYNH\anh tai ve poiwer oint\y-nghia-hoa-phuong-do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07"/>
          <a:stretch/>
        </p:blipFill>
        <p:spPr bwMode="auto">
          <a:xfrm>
            <a:off x="2600960" y="0"/>
            <a:ext cx="2225040" cy="21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QUYNH\anh tai ve poiwer oint\hoa su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r="19336"/>
          <a:stretch/>
        </p:blipFill>
        <p:spPr bwMode="auto">
          <a:xfrm>
            <a:off x="4826000" y="0"/>
            <a:ext cx="2174240" cy="21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QUYNH\anh tai ve poiwer oint\cai vang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2" r="16601"/>
          <a:stretch/>
        </p:blipFill>
        <p:spPr bwMode="auto">
          <a:xfrm>
            <a:off x="7000240" y="0"/>
            <a:ext cx="2143760" cy="21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ết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" y="2113282"/>
            <a:ext cx="609600" cy="609600"/>
          </a:xfrm>
          <a:prstGeom prst="rect">
            <a:avLst/>
          </a:prstGeom>
          <a:solidFill>
            <a:srgbClr val="FEE7EF"/>
          </a:solidFill>
        </p:spPr>
      </p:pic>
      <p:sp>
        <p:nvSpPr>
          <p:cNvPr id="8" name="TextBox 7"/>
          <p:cNvSpPr txBox="1"/>
          <p:nvPr/>
        </p:nvSpPr>
        <p:spPr>
          <a:xfrm>
            <a:off x="314960" y="4485642"/>
            <a:ext cx="35950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Đoạn văn trên gồm mấy câu ?</a:t>
            </a:r>
            <a:endParaRPr lang="en-US" sz="2000">
              <a:solidFill>
                <a:srgbClr val="0418A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93510" y="2882347"/>
            <a:ext cx="230053" cy="332447"/>
            <a:chOff x="8656581" y="3391225"/>
            <a:chExt cx="287929" cy="327987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8606011" y="2882347"/>
            <a:ext cx="230053" cy="332447"/>
            <a:chOff x="8656581" y="3391225"/>
            <a:chExt cx="287929" cy="327987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8606011" y="3285638"/>
            <a:ext cx="230053" cy="332447"/>
            <a:chOff x="8656581" y="3391225"/>
            <a:chExt cx="287929" cy="327987"/>
          </a:xfrm>
        </p:grpSpPr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7549371" y="3722518"/>
            <a:ext cx="230053" cy="332447"/>
            <a:chOff x="8656581" y="3391225"/>
            <a:chExt cx="287929" cy="327987"/>
          </a:xfrm>
        </p:grpSpPr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618155" y="4120176"/>
            <a:ext cx="230053" cy="332447"/>
            <a:chOff x="8656581" y="3391225"/>
            <a:chExt cx="287929" cy="327987"/>
          </a:xfrm>
        </p:grpSpPr>
        <p:pic>
          <p:nvPicPr>
            <p:cNvPr id="22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380242" y="4470404"/>
            <a:ext cx="44414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Tìm những tiếng chứa vần oa  - oe ?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6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202367"/>
            <a:ext cx="8707120" cy="428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18082"/>
            <a:ext cx="8368809" cy="206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E:\QUYNH\anh tai ve poiwer oint\dao ma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00960" cy="21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QUYNH\anh tai ve poiwer oint\y-nghia-hoa-phuong-do-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07"/>
          <a:stretch/>
        </p:blipFill>
        <p:spPr bwMode="auto">
          <a:xfrm>
            <a:off x="2600960" y="0"/>
            <a:ext cx="2225040" cy="21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QUYNH\anh tai ve poiwer oint\hoa su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r="19336"/>
          <a:stretch/>
        </p:blipFill>
        <p:spPr bwMode="auto">
          <a:xfrm>
            <a:off x="4826000" y="0"/>
            <a:ext cx="2174240" cy="21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QUYNH\anh tai ve poiwer oint\cai vang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2" r="16601"/>
          <a:stretch/>
        </p:blipFill>
        <p:spPr bwMode="auto">
          <a:xfrm>
            <a:off x="7000240" y="0"/>
            <a:ext cx="2143760" cy="211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ết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" y="2113282"/>
            <a:ext cx="609600" cy="609600"/>
          </a:xfrm>
          <a:prstGeom prst="rect">
            <a:avLst/>
          </a:prstGeom>
          <a:solidFill>
            <a:srgbClr val="FEE7EF"/>
          </a:solidFill>
        </p:spPr>
      </p:pic>
      <p:sp>
        <p:nvSpPr>
          <p:cNvPr id="8" name="TextBox 7"/>
          <p:cNvSpPr txBox="1"/>
          <p:nvPr/>
        </p:nvSpPr>
        <p:spPr>
          <a:xfrm>
            <a:off x="314960" y="4485642"/>
            <a:ext cx="35950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Đoạn văn trên gồm mấy câu ?</a:t>
            </a:r>
            <a:endParaRPr lang="en-US" sz="2000">
              <a:solidFill>
                <a:srgbClr val="0418AC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93510" y="2882347"/>
            <a:ext cx="230053" cy="332447"/>
            <a:chOff x="8656581" y="3391225"/>
            <a:chExt cx="287929" cy="327987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8606011" y="2882347"/>
            <a:ext cx="230053" cy="332447"/>
            <a:chOff x="8656581" y="3391225"/>
            <a:chExt cx="287929" cy="327987"/>
          </a:xfrm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8606011" y="3285638"/>
            <a:ext cx="230053" cy="332447"/>
            <a:chOff x="8656581" y="3391225"/>
            <a:chExt cx="287929" cy="327987"/>
          </a:xfrm>
        </p:grpSpPr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7549371" y="3722518"/>
            <a:ext cx="230053" cy="332447"/>
            <a:chOff x="8656581" y="3391225"/>
            <a:chExt cx="287929" cy="327987"/>
          </a:xfrm>
        </p:grpSpPr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618155" y="4120176"/>
            <a:ext cx="230053" cy="332447"/>
            <a:chOff x="8656581" y="3391225"/>
            <a:chExt cx="287929" cy="327987"/>
          </a:xfrm>
        </p:grpSpPr>
        <p:pic>
          <p:nvPicPr>
            <p:cNvPr id="22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380242" y="4470404"/>
            <a:ext cx="44414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Tìm những tiếng chứa vần oa  - oe ?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0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2" y="1671491"/>
            <a:ext cx="3639168" cy="18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19" y="91441"/>
            <a:ext cx="2959707" cy="41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8640" y="4659977"/>
            <a:ext cx="4787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Em hãy kể tên các loài hoa trong tranh?</a:t>
            </a:r>
            <a:endParaRPr lang="en-US" sz="2000">
              <a:solidFill>
                <a:srgbClr val="0418AC"/>
              </a:solidFill>
            </a:endParaRPr>
          </a:p>
        </p:txBody>
      </p:sp>
      <p:pic>
        <p:nvPicPr>
          <p:cNvPr id="8196" name="Picture 4" descr="E:\QUYNH\anh tai ve poiwer oint\cay-hoa-dao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1"/>
          <a:stretch/>
        </p:blipFill>
        <p:spPr bwMode="auto">
          <a:xfrm>
            <a:off x="284639" y="510859"/>
            <a:ext cx="2771632" cy="190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QUYNH\anh tai ve poiwer oint\hoa lan vanhien.v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5"/>
          <a:stretch/>
        </p:blipFill>
        <p:spPr bwMode="auto">
          <a:xfrm>
            <a:off x="3403599" y="510858"/>
            <a:ext cx="2682565" cy="190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QUYNH\anh tai ve poiwer oint\chiet-xuat-hoa-se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0"/>
          <a:stretch/>
        </p:blipFill>
        <p:spPr bwMode="auto">
          <a:xfrm>
            <a:off x="6469380" y="91441"/>
            <a:ext cx="1932940" cy="23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E:\QUYNH\anh tai ve poiwer oint\đóa ho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9" y="2485897"/>
            <a:ext cx="2224880" cy="222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E:\QUYNH\anh tai ve poiwer oint\hoa-cu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24" y="2507180"/>
            <a:ext cx="2938129" cy="220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E:\QUYNH\anh tai ve poiwer oint\y-nghia-hoa-phuong-do-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4"/>
          <a:stretch/>
        </p:blipFill>
        <p:spPr bwMode="auto">
          <a:xfrm>
            <a:off x="6086164" y="2480810"/>
            <a:ext cx="281622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18638" y="4686512"/>
            <a:ext cx="4787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Em thích hoa nào nhất? Vì sao ?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664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08" y="91440"/>
            <a:ext cx="6939359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7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10" y="-477"/>
            <a:ext cx="9144000" cy="514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4558" y="1863448"/>
            <a:ext cx="5089842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Con giúp các con vật thực hiện ước mơ bay lên bầu trời cao bằng cách đọc đúng tất cả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vần</a:t>
            </a:r>
            <a:r>
              <a:rPr kumimoji="0" lang="en-US" sz="2800" i="0" u="none" strike="noStrike" kern="1200" cap="none" spc="0" normalizeH="0" noProof="0" dirty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2800" i="0" u="none" strike="noStrike" kern="1200" cap="none" spc="0" normalizeH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</a:t>
            </a:r>
            <a:r>
              <a:rPr kumimoji="0" lang="en-US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iếng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từ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2800" i="0" u="none" strike="noStrike" kern="1200" cap="none" spc="0" normalizeH="0" baseline="0" noProof="0" err="1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sau</a:t>
            </a:r>
            <a:r>
              <a:rPr kumimoji="0" lang="en-US" sz="2800" i="0" u="none" strike="noStrike" kern="1200" cap="none" spc="0" normalizeH="0" baseline="0" noProof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418AC"/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651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38033"/>
            <a:ext cx="1354823" cy="1930624"/>
          </a:xfrm>
          <a:prstGeom prst="rect">
            <a:avLst/>
          </a:prstGeom>
        </p:spPr>
      </p:pic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223090" y="3965626"/>
            <a:ext cx="1353026" cy="426839"/>
          </a:xfrm>
          <a:prstGeom prst="roundRect">
            <a:avLst/>
          </a:prstGeom>
          <a:solidFill>
            <a:srgbClr val="FEE7E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ươn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095" y="1606585"/>
            <a:ext cx="1277003" cy="1926242"/>
          </a:xfrm>
          <a:prstGeom prst="rect">
            <a:avLst/>
          </a:prstGeom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1737361" y="3360243"/>
            <a:ext cx="1676894" cy="629365"/>
          </a:xfrm>
          <a:prstGeom prst="roundRect">
            <a:avLst/>
          </a:prstGeom>
          <a:solidFill>
            <a:srgbClr val="FEE7E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ương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41" y="1843023"/>
            <a:ext cx="1299033" cy="2122603"/>
          </a:xfrm>
          <a:prstGeom prst="rect">
            <a:avLst/>
          </a:prstGeom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3414254" y="3759469"/>
            <a:ext cx="1711325" cy="613886"/>
          </a:xfrm>
          <a:prstGeom prst="roundRect">
            <a:avLst>
              <a:gd name="adj" fmla="val 25844"/>
            </a:avLst>
          </a:prstGeom>
          <a:solidFill>
            <a:srgbClr val="FEE7E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lươn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49" y="1511564"/>
            <a:ext cx="1631350" cy="1904207"/>
          </a:xfrm>
          <a:prstGeom prst="rect">
            <a:avLst/>
          </a:prstGeom>
        </p:spPr>
      </p:pic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5257800" y="3250298"/>
            <a:ext cx="1955800" cy="715328"/>
          </a:xfrm>
          <a:prstGeom prst="roundRect">
            <a:avLst/>
          </a:prstGeom>
          <a:solidFill>
            <a:srgbClr val="FEE7E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xương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" y="10959"/>
            <a:ext cx="9144000" cy="5143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709800"/>
            <a:ext cx="1898467" cy="1745344"/>
          </a:xfrm>
          <a:prstGeom prst="rect">
            <a:avLst/>
          </a:prstGeom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0" y="3264596"/>
            <a:ext cx="3251200" cy="713402"/>
          </a:xfrm>
          <a:prstGeom prst="roundRect">
            <a:avLst/>
          </a:prstGeom>
          <a:solidFill>
            <a:srgbClr val="FEFBF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đ</a:t>
            </a:r>
            <a:r>
              <a:rPr lang="en-US" sz="4400" b="1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ậu tương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606585"/>
            <a:ext cx="2052629" cy="1870476"/>
          </a:xfrm>
          <a:prstGeom prst="rect">
            <a:avLst/>
          </a:prstGeom>
        </p:spPr>
      </p:pic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4953000" y="3213973"/>
            <a:ext cx="3581400" cy="947413"/>
          </a:xfrm>
          <a:prstGeom prst="roundRect">
            <a:avLst/>
          </a:prstGeom>
          <a:solidFill>
            <a:srgbClr val="FEFBF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smtClean="0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vườn cây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97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26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" y="10959"/>
            <a:ext cx="9144000" cy="5143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30" y="457200"/>
            <a:ext cx="1419416" cy="1771088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/>
          <p:nvPr/>
        </p:nvSpPr>
        <p:spPr>
          <a:xfrm>
            <a:off x="1375466" y="2228288"/>
            <a:ext cx="6305494" cy="2440736"/>
          </a:xfrm>
          <a:prstGeom prst="roundRect">
            <a:avLst/>
          </a:prstGeom>
          <a:solidFill>
            <a:srgbClr val="FEFDF9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Bạn gió</a:t>
            </a:r>
            <a:r>
              <a:rPr kumimoji="0" lang="en-US" sz="3600" i="0" u="none" strike="noStrike" kern="1200" cap="none" spc="0" normalizeH="0" noProof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từ xa đến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200" baseline="0" smtClean="0">
                <a:solidFill>
                  <a:srgbClr val="0418AC"/>
                </a:solidFill>
                <a:latin typeface="UTM Avo" panose="02040603050506020204" charset="0"/>
                <a:cs typeface="UTM Avo" panose="02040603050506020204" charset="0"/>
              </a:rPr>
              <a:t>Mong</a:t>
            </a:r>
            <a:r>
              <a:rPr lang="en-US" sz="3600" kern="1200" smtClean="0">
                <a:solidFill>
                  <a:srgbClr val="0418AC"/>
                </a:solidFill>
                <a:latin typeface="UTM Avo" panose="02040603050506020204" charset="0"/>
                <a:cs typeface="UTM Avo" panose="02040603050506020204" charset="0"/>
              </a:rPr>
              <a:t> lấy hương núi rừng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Bởi vì</a:t>
            </a:r>
            <a:r>
              <a:rPr kumimoji="0" lang="en-US" sz="3600" i="0" u="none" strike="noStrike" kern="1200" cap="none" spc="0" normalizeH="0" noProof="0" smtClean="0">
                <a:ln>
                  <a:noFill/>
                </a:ln>
                <a:solidFill>
                  <a:srgbClr val="0418AC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trời nắng quá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1200" baseline="0" smtClean="0">
                <a:solidFill>
                  <a:srgbClr val="0418AC"/>
                </a:solidFill>
                <a:latin typeface="UTM Avo" panose="02040603050506020204" charset="0"/>
                <a:cs typeface="UTM Avo" panose="02040603050506020204" charset="0"/>
              </a:rPr>
              <a:t>Nên</a:t>
            </a:r>
            <a:r>
              <a:rPr lang="en-US" sz="3600" kern="1200" smtClean="0">
                <a:solidFill>
                  <a:srgbClr val="0418AC"/>
                </a:solidFill>
                <a:latin typeface="UTM Avo" panose="02040603050506020204" charset="0"/>
                <a:cs typeface="UTM Avo" panose="02040603050506020204" charset="0"/>
              </a:rPr>
              <a:t> gió trọ trên nương.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418AC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20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15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QUYNH\anh tai ve poiwer oint\bong sú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9" y="121920"/>
            <a:ext cx="1956751" cy="27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QUYNH\anh tai ve poiwer oint\chiem-nguong-nhung-bong-hoa-cuc-dua-no-qua-video-timelaps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280" y="106291"/>
            <a:ext cx="3799839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QUYNH\anh tai ve poiwer oint\hoa hồng nở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19" y="111760"/>
            <a:ext cx="3230881" cy="212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QUYNH\anh tai ve poiwer oint\tan-mat-nhin-thay-canh-hoa-no-tuyet-dep-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8" y="2722880"/>
            <a:ext cx="2617151" cy="21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giphy_50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79" y="2722880"/>
            <a:ext cx="3586481" cy="232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QUYNH\anh tai ve poiwer oint\chum-anh-dong-tuyet-dep-cua-nhung-bong-hoa-dang-khoe-sac (1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960" y="2722880"/>
            <a:ext cx="318619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5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7488" cy="366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505" y="3830003"/>
            <a:ext cx="622148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159760" y="4338320"/>
            <a:ext cx="599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791200" y="4358640"/>
            <a:ext cx="853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84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:a16="http://schemas.microsoft.com/office/drawing/2014/main" xmlns="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2471630" y="860547"/>
            <a:ext cx="6672370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800" b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74:</a:t>
            </a:r>
            <a:r>
              <a:rPr lang="vi-VN" sz="4800" b="1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Calibri" pitchFamily="34" charset="0"/>
            </a:endParaRPr>
          </a:p>
          <a:p>
            <a:r>
              <a:rPr lang="en-GB" sz="60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oa    oe</a:t>
            </a:r>
            <a:endParaRPr lang="en-US" sz="4800" b="1" dirty="0" smtClean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193</Words>
  <Application>Microsoft Office PowerPoint</Application>
  <PresentationFormat>On-screen Show (16:9)</PresentationFormat>
  <Paragraphs>58</Paragraphs>
  <Slides>28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 Rounded MT Bold</vt:lpstr>
      <vt:lpstr>Times New Roman</vt:lpstr>
      <vt:lpstr>Quicksand Medium</vt:lpstr>
      <vt:lpstr>UTM Avo</vt:lpstr>
      <vt:lpstr>Arial-Rounded</vt:lpstr>
      <vt:lpstr>Lato</vt:lpstr>
      <vt:lpstr>Calibri Light</vt:lpstr>
      <vt:lpstr>.VnAvant</vt:lpstr>
      <vt:lpstr>Calibri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Windows User</cp:lastModifiedBy>
  <cp:revision>295</cp:revision>
  <dcterms:modified xsi:type="dcterms:W3CDTF">2021-11-17T09:38:10Z</dcterms:modified>
</cp:coreProperties>
</file>