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3" d="100"/>
          <a:sy n="73" d="100"/>
        </p:scale>
        <p:origin x="378" y="72"/>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1066960" y="1127538"/>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
        <p:nvSpPr>
          <p:cNvPr id="9" name="TextBox 8"/>
          <p:cNvSpPr txBox="1"/>
          <p:nvPr/>
        </p:nvSpPr>
        <p:spPr>
          <a:xfrm>
            <a:off x="3997234" y="4284617"/>
            <a:ext cx="4558937" cy="1131848"/>
          </a:xfrm>
          <a:prstGeom prst="rect">
            <a:avLst/>
          </a:prstGeom>
          <a:noFill/>
        </p:spPr>
        <p:txBody>
          <a:bodyPr wrap="square" rtlCol="0">
            <a:spAutoFit/>
          </a:bodyPr>
          <a:lstStyle/>
          <a:p>
            <a:pPr algn="ctr">
              <a:lnSpc>
                <a:spcPct val="150000"/>
              </a:lnSpc>
            </a:pPr>
            <a:r>
              <a:rPr lang="en-US" sz="2400" dirty="0" smtClean="0"/>
              <a:t>GV: </a:t>
            </a:r>
            <a:r>
              <a:rPr lang="en-US" sz="2400" dirty="0" err="1" smtClean="0"/>
              <a:t>Phạm</a:t>
            </a:r>
            <a:r>
              <a:rPr lang="en-US" sz="2400" dirty="0" smtClean="0"/>
              <a:t> </a:t>
            </a:r>
            <a:r>
              <a:rPr lang="en-US" sz="2400" dirty="0" err="1" smtClean="0"/>
              <a:t>Thị</a:t>
            </a:r>
            <a:r>
              <a:rPr lang="en-US" sz="2400" dirty="0" smtClean="0"/>
              <a:t> </a:t>
            </a:r>
            <a:r>
              <a:rPr lang="en-US" sz="2400" dirty="0" err="1" smtClean="0"/>
              <a:t>Xuyến</a:t>
            </a:r>
            <a:r>
              <a:rPr lang="en-US" sz="2400" dirty="0" smtClean="0"/>
              <a:t> </a:t>
            </a:r>
          </a:p>
          <a:p>
            <a:pPr algn="ctr">
              <a:lnSpc>
                <a:spcPct val="150000"/>
              </a:lnSpc>
            </a:pPr>
            <a:r>
              <a:rPr lang="en-US" sz="2400" dirty="0" err="1" smtClean="0"/>
              <a:t>Lớp</a:t>
            </a:r>
            <a:r>
              <a:rPr lang="en-US" sz="2400" dirty="0" smtClean="0"/>
              <a:t> 2C - </a:t>
            </a:r>
            <a:r>
              <a:rPr lang="en-US" sz="2400" dirty="0" err="1" smtClean="0"/>
              <a:t>Tiểu</a:t>
            </a:r>
            <a:r>
              <a:rPr lang="en-US" sz="2400" dirty="0" smtClean="0"/>
              <a:t> </a:t>
            </a:r>
            <a:r>
              <a:rPr lang="en-US" sz="2400" dirty="0" err="1" smtClean="0"/>
              <a:t>học</a:t>
            </a:r>
            <a:r>
              <a:rPr lang="en-US" sz="2400" dirty="0" smtClean="0"/>
              <a:t> </a:t>
            </a:r>
            <a:r>
              <a:rPr lang="en-US" sz="2400" dirty="0" err="1" smtClean="0"/>
              <a:t>Hòa</a:t>
            </a:r>
            <a:r>
              <a:rPr lang="en-US" sz="2400" dirty="0" smtClean="0"/>
              <a:t> </a:t>
            </a:r>
            <a:r>
              <a:rPr lang="en-US" sz="2400" dirty="0" err="1" smtClean="0"/>
              <a:t>Nghĩa</a:t>
            </a:r>
            <a:endParaRPr lang="en-US" sz="2400" dirty="0"/>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807</Words>
  <Application>Microsoft Office PowerPoint</Application>
  <PresentationFormat>Widescreen</PresentationFormat>
  <Paragraphs>250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fdsfdsfdsf</cp:lastModifiedBy>
  <cp:revision>104</cp:revision>
  <dcterms:created xsi:type="dcterms:W3CDTF">2021-06-02T01:34:28Z</dcterms:created>
  <dcterms:modified xsi:type="dcterms:W3CDTF">2025-01-13T04:29:30Z</dcterms:modified>
</cp:coreProperties>
</file>