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90" r:id="rId4"/>
    <p:sldId id="304" r:id="rId5"/>
    <p:sldId id="305" r:id="rId6"/>
    <p:sldId id="306" r:id="rId7"/>
    <p:sldId id="291" r:id="rId8"/>
    <p:sldId id="307" r:id="rId9"/>
    <p:sldId id="30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8C3"/>
    <a:srgbClr val="FCFAF8"/>
    <a:srgbClr val="FFD863"/>
    <a:srgbClr val="F35757"/>
    <a:srgbClr val="90E3EC"/>
    <a:srgbClr val="FDDD82"/>
    <a:srgbClr val="EDA85B"/>
    <a:srgbClr val="C4EBFC"/>
    <a:srgbClr val="FFD472"/>
    <a:srgbClr val="FAC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10.wdp"/><Relationship Id="rId5" Type="http://schemas.openxmlformats.org/officeDocument/2006/relationships/image" Target="../media/image12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395354"/>
            <a:ext cx="9585189" cy="20453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34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HÌNH PHẲNG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1109" y="4140926"/>
            <a:ext cx="455893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/>
              <a:t>GV: </a:t>
            </a:r>
            <a:r>
              <a:rPr lang="en-US" sz="2400" dirty="0" err="1" smtClean="0"/>
              <a:t>Phạm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Xuyến</a:t>
            </a:r>
            <a:r>
              <a:rPr lang="en-US" sz="24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/>
              <a:t>Lớp</a:t>
            </a:r>
            <a:r>
              <a:rPr lang="en-US" sz="2400" dirty="0" smtClean="0"/>
              <a:t> 2C - </a:t>
            </a:r>
            <a:r>
              <a:rPr lang="en-US" sz="2400" dirty="0" err="1" smtClean="0"/>
              <a:t>Tiểu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Hòa</a:t>
            </a:r>
            <a:r>
              <a:rPr lang="en-US" sz="2400" dirty="0" smtClean="0"/>
              <a:t> </a:t>
            </a:r>
            <a:r>
              <a:rPr lang="en-US" sz="2400" dirty="0" err="1" smtClean="0"/>
              <a:t>Nghĩa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5100EE8-4DE5-4627-A744-2CCA358C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038" y="2257425"/>
            <a:ext cx="10182225" cy="234315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865B28B-815B-4FF1-84F2-D7078158EB5F}"/>
              </a:ext>
            </a:extLst>
          </p:cNvPr>
          <p:cNvSpPr/>
          <p:nvPr/>
        </p:nvSpPr>
        <p:spPr>
          <a:xfrm>
            <a:off x="16884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A139857-D20A-4516-B516-C67C6E1F9281}"/>
              </a:ext>
            </a:extLst>
          </p:cNvPr>
          <p:cNvSpPr/>
          <p:nvPr/>
        </p:nvSpPr>
        <p:spPr>
          <a:xfrm>
            <a:off x="4524396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C9B0396-9DEB-4CE7-9DEC-4C1B58896E58}"/>
              </a:ext>
            </a:extLst>
          </p:cNvPr>
          <p:cNvSpPr/>
          <p:nvPr/>
        </p:nvSpPr>
        <p:spPr>
          <a:xfrm>
            <a:off x="7313819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31BED80-C4C9-4750-B2EA-7E5696FB151E}"/>
              </a:ext>
            </a:extLst>
          </p:cNvPr>
          <p:cNvSpPr/>
          <p:nvPr/>
        </p:nvSpPr>
        <p:spPr>
          <a:xfrm>
            <a:off x="98052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  <p:bldP spid="50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CBDA1E0C-FBBA-4278-90C7-B618FC16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2F8B89-6378-4859-8023-537FF5BE7E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943" y="1246376"/>
            <a:ext cx="8860114" cy="33549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789E8D6-600E-4E94-B9E6-71AAF369613C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03E1A-4F15-4B68-A183-223FB3B1905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Cho các đoạn thẳng sau: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4766D-3F39-4E5F-BBE3-4EB24E05AFFA}"/>
              </a:ext>
            </a:extLst>
          </p:cNvPr>
          <p:cNvSpPr txBox="1"/>
          <p:nvPr/>
        </p:nvSpPr>
        <p:spPr>
          <a:xfrm>
            <a:off x="986732" y="4601339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Đo độ dài mỗi đoạn thẳng.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8C1FE-D32C-48E3-B35D-75DDEFACC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1593041"/>
            <a:ext cx="6709003" cy="1802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F586BF-EF87-45A2-A6F8-F775068BEFB0}"/>
              </a:ext>
            </a:extLst>
          </p:cNvPr>
          <p:cNvSpPr txBox="1"/>
          <p:nvPr/>
        </p:nvSpPr>
        <p:spPr>
          <a:xfrm>
            <a:off x="4589641" y="11278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232F20-AF6C-4167-BB78-42D08F644F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7039" y="2515361"/>
            <a:ext cx="6588061" cy="1802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62253-D8BB-4764-B301-4AA8D8AB912B}"/>
              </a:ext>
            </a:extLst>
          </p:cNvPr>
          <p:cNvSpPr txBox="1"/>
          <p:nvPr/>
        </p:nvSpPr>
        <p:spPr>
          <a:xfrm>
            <a:off x="3383073" y="202496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3F5D00-D62C-4A4C-983D-500C5DCD6F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5987" y="4241828"/>
            <a:ext cx="6709003" cy="1802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D5EDD0-FEE7-489D-83AA-38CAF0C15BA0}"/>
              </a:ext>
            </a:extLst>
          </p:cNvPr>
          <p:cNvSpPr txBox="1"/>
          <p:nvPr/>
        </p:nvSpPr>
        <p:spPr>
          <a:xfrm>
            <a:off x="4035643" y="372981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F1BC51-0C67-418F-99C0-739A882760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3329688"/>
            <a:ext cx="6588061" cy="18023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7DC2B7-E525-4713-B1EE-0667EE9D8F97}"/>
              </a:ext>
            </a:extLst>
          </p:cNvPr>
          <p:cNvSpPr txBox="1"/>
          <p:nvPr/>
        </p:nvSpPr>
        <p:spPr>
          <a:xfrm>
            <a:off x="4992092" y="28392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1B7A5-D9CA-4B52-95A6-7C7F3C0E5FBF}"/>
              </a:ext>
            </a:extLst>
          </p:cNvPr>
          <p:cNvSpPr txBox="1"/>
          <p:nvPr/>
        </p:nvSpPr>
        <p:spPr>
          <a:xfrm>
            <a:off x="986731" y="4991437"/>
            <a:ext cx="544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đoạn thẳng nào dài bằng nhau?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C7A4E-B368-4017-A6BE-5ABA05B7AA1A}"/>
              </a:ext>
            </a:extLst>
          </p:cNvPr>
          <p:cNvSpPr txBox="1"/>
          <p:nvPr/>
        </p:nvSpPr>
        <p:spPr>
          <a:xfrm>
            <a:off x="6460158" y="4991437"/>
            <a:ext cx="474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Hai đoạn thẳng CD và PQ.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CBC81-70D2-4F5E-A774-CEC7ED238006}"/>
              </a:ext>
            </a:extLst>
          </p:cNvPr>
          <p:cNvSpPr txBox="1"/>
          <p:nvPr/>
        </p:nvSpPr>
        <p:spPr>
          <a:xfrm>
            <a:off x="986731" y="5429528"/>
            <a:ext cx="930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Đoạn thẳng nào dài nhất, đoạn thẳng nào ngắn nhất?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353E28-335E-43D0-BE56-ECCCF5BE6B2B}"/>
              </a:ext>
            </a:extLst>
          </p:cNvPr>
          <p:cNvSpPr txBox="1"/>
          <p:nvPr/>
        </p:nvSpPr>
        <p:spPr>
          <a:xfrm>
            <a:off x="1336235" y="5819626"/>
            <a:ext cx="86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Đoạn thẳng MN dài nhất, đoạn thẳng AB ngắn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930F85-4894-4DEA-A45C-2FD4DD48FB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1124939"/>
            <a:ext cx="10144125" cy="166687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6225D2E3-51A2-476E-A2A1-5F9832FB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DBBAFEB-7226-46CC-B2E8-FF09EEF90F73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90D97-73D2-45AE-9D6C-0B921E42D426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Những hình nào dưới đây là hình tứ giác?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0B7CA7-A74E-4D37-8981-0FA23B0FFF92}"/>
              </a:ext>
            </a:extLst>
          </p:cNvPr>
          <p:cNvSpPr/>
          <p:nvPr/>
        </p:nvSpPr>
        <p:spPr>
          <a:xfrm>
            <a:off x="841829" y="1238920"/>
            <a:ext cx="2989942" cy="182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D82816-9B6A-4D45-8BB0-D1B0F80D3823}"/>
              </a:ext>
            </a:extLst>
          </p:cNvPr>
          <p:cNvSpPr/>
          <p:nvPr/>
        </p:nvSpPr>
        <p:spPr>
          <a:xfrm>
            <a:off x="8514855" y="952562"/>
            <a:ext cx="2835315" cy="20807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33BD9C-FC61-4CA9-A54B-E5E5DC56741F}"/>
              </a:ext>
            </a:extLst>
          </p:cNvPr>
          <p:cNvSpPr/>
          <p:nvPr/>
        </p:nvSpPr>
        <p:spPr>
          <a:xfrm>
            <a:off x="841829" y="319816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E8F39-4FA9-432B-90D8-A624117E7193}"/>
              </a:ext>
            </a:extLst>
          </p:cNvPr>
          <p:cNvSpPr txBox="1"/>
          <p:nvPr/>
        </p:nvSpPr>
        <p:spPr>
          <a:xfrm>
            <a:off x="1279151" y="3198167"/>
            <a:ext cx="723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ba điểm thẳng hàng có trong hình dưới đây.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0A19D-3BC6-4160-9B1F-2694E4C68A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151" y="3587941"/>
            <a:ext cx="3886245" cy="2802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F45510-E745-47E8-AA61-A6C22A66859B}"/>
              </a:ext>
            </a:extLst>
          </p:cNvPr>
          <p:cNvSpPr txBox="1"/>
          <p:nvPr/>
        </p:nvSpPr>
        <p:spPr>
          <a:xfrm>
            <a:off x="5598510" y="3596899"/>
            <a:ext cx="55695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R, N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S,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O,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O, Q là ba điểm thẳng hàng.</a:t>
            </a:r>
          </a:p>
        </p:txBody>
      </p:sp>
    </p:spTree>
    <p:extLst>
      <p:ext uri="{BB962C8B-B14F-4D97-AF65-F5344CB8AC3E}">
        <p14:creationId xmlns:p14="http://schemas.microsoft.com/office/powerpoint/2010/main" val="14406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716D110-7405-4091-9579-EB740407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C5B396-E5D9-45F9-A019-A384462581BD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8105A-6A3E-4EB8-906C-12202CDFFF6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Vẽ (theo mẫu).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536F7-B85A-450D-A825-BDC98AD1E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1558" y="1192305"/>
            <a:ext cx="7928883" cy="5085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F09373-3B38-4427-8C8A-740E32A645E9}"/>
              </a:ext>
            </a:extLst>
          </p:cNvPr>
          <p:cNvSpPr txBox="1"/>
          <p:nvPr/>
        </p:nvSpPr>
        <p:spPr>
          <a:xfrm>
            <a:off x="399142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522F9-33F2-4692-815E-679480C38313}"/>
              </a:ext>
            </a:extLst>
          </p:cNvPr>
          <p:cNvSpPr txBox="1"/>
          <p:nvPr/>
        </p:nvSpPr>
        <p:spPr>
          <a:xfrm>
            <a:off x="287224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9238F-F2DC-4B2E-8DD8-C94008D7B9E0}"/>
              </a:ext>
            </a:extLst>
          </p:cNvPr>
          <p:cNvSpPr txBox="1"/>
          <p:nvPr/>
        </p:nvSpPr>
        <p:spPr>
          <a:xfrm>
            <a:off x="646015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 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34496-799C-4E09-9C1F-C6271FA1B541}"/>
              </a:ext>
            </a:extLst>
          </p:cNvPr>
          <p:cNvSpPr txBox="1"/>
          <p:nvPr/>
        </p:nvSpPr>
        <p:spPr>
          <a:xfrm>
            <a:off x="793457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375D1-C214-447C-8857-17C68B8630D7}"/>
              </a:ext>
            </a:extLst>
          </p:cNvPr>
          <p:cNvSpPr txBox="1"/>
          <p:nvPr/>
        </p:nvSpPr>
        <p:spPr>
          <a:xfrm>
            <a:off x="255789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78232-670C-4270-9A47-5673E394DBDD}"/>
              </a:ext>
            </a:extLst>
          </p:cNvPr>
          <p:cNvSpPr txBox="1"/>
          <p:nvPr/>
        </p:nvSpPr>
        <p:spPr>
          <a:xfrm>
            <a:off x="287224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DE6CA-5A71-40D9-A7E6-6BA421603F3E}"/>
              </a:ext>
            </a:extLst>
          </p:cNvPr>
          <p:cNvSpPr txBox="1"/>
          <p:nvPr/>
        </p:nvSpPr>
        <p:spPr>
          <a:xfrm>
            <a:off x="424163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0F09E-F12F-4EDC-9B50-9681F2EDB217}"/>
              </a:ext>
            </a:extLst>
          </p:cNvPr>
          <p:cNvSpPr txBox="1"/>
          <p:nvPr/>
        </p:nvSpPr>
        <p:spPr>
          <a:xfrm>
            <a:off x="386939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246932-819F-4C81-BA40-6ABEA8B280EF}"/>
              </a:ext>
            </a:extLst>
          </p:cNvPr>
          <p:cNvCxnSpPr>
            <a:cxnSpLocks/>
          </p:cNvCxnSpPr>
          <p:nvPr/>
        </p:nvCxnSpPr>
        <p:spPr>
          <a:xfrm>
            <a:off x="289875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B0BCD2-626E-467C-8DCB-1132812366A3}"/>
              </a:ext>
            </a:extLst>
          </p:cNvPr>
          <p:cNvCxnSpPr>
            <a:cxnSpLocks/>
          </p:cNvCxnSpPr>
          <p:nvPr/>
        </p:nvCxnSpPr>
        <p:spPr>
          <a:xfrm>
            <a:off x="363581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33AEB7-4B97-470A-8BAC-8F8DA8B1F725}"/>
              </a:ext>
            </a:extLst>
          </p:cNvPr>
          <p:cNvSpPr txBox="1"/>
          <p:nvPr/>
        </p:nvSpPr>
        <p:spPr>
          <a:xfrm>
            <a:off x="606152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1EAF7F-6569-4B21-AFC3-443B182A5D68}"/>
              </a:ext>
            </a:extLst>
          </p:cNvPr>
          <p:cNvSpPr txBox="1"/>
          <p:nvPr/>
        </p:nvSpPr>
        <p:spPr>
          <a:xfrm>
            <a:off x="637587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427727-1B10-4B0A-B5AB-88AE4DB065DD}"/>
              </a:ext>
            </a:extLst>
          </p:cNvPr>
          <p:cNvSpPr txBox="1"/>
          <p:nvPr/>
        </p:nvSpPr>
        <p:spPr>
          <a:xfrm>
            <a:off x="774526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A1DD67-6FF5-4961-BD90-765587AA32A6}"/>
              </a:ext>
            </a:extLst>
          </p:cNvPr>
          <p:cNvSpPr txBox="1"/>
          <p:nvPr/>
        </p:nvSpPr>
        <p:spPr>
          <a:xfrm>
            <a:off x="737302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2D2AEC1-6B35-45EA-81BD-3FF8D0CB538E}"/>
              </a:ext>
            </a:extLst>
          </p:cNvPr>
          <p:cNvCxnSpPr>
            <a:cxnSpLocks/>
          </p:cNvCxnSpPr>
          <p:nvPr/>
        </p:nvCxnSpPr>
        <p:spPr>
          <a:xfrm>
            <a:off x="640238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3329EA-FD1F-4B1D-91A4-18AE6AB223CF}"/>
              </a:ext>
            </a:extLst>
          </p:cNvPr>
          <p:cNvCxnSpPr>
            <a:cxnSpLocks/>
          </p:cNvCxnSpPr>
          <p:nvPr/>
        </p:nvCxnSpPr>
        <p:spPr>
          <a:xfrm>
            <a:off x="713944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4490C9-71E9-473C-BF4A-AB506E3FDF4B}"/>
              </a:ext>
            </a:extLst>
          </p:cNvPr>
          <p:cNvCxnSpPr>
            <a:cxnSpLocks/>
          </p:cNvCxnSpPr>
          <p:nvPr/>
        </p:nvCxnSpPr>
        <p:spPr>
          <a:xfrm>
            <a:off x="9258748" y="408316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48DD3E7-99AC-4D87-A4DB-A97B4ABCB1E6}"/>
              </a:ext>
            </a:extLst>
          </p:cNvPr>
          <p:cNvSpPr txBox="1"/>
          <p:nvPr/>
        </p:nvSpPr>
        <p:spPr>
          <a:xfrm>
            <a:off x="9256730" y="420191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33B75B8-DC29-497B-97CD-ABEA34B2C2EF}"/>
              </a:ext>
            </a:extLst>
          </p:cNvPr>
          <p:cNvCxnSpPr>
            <a:cxnSpLocks/>
          </p:cNvCxnSpPr>
          <p:nvPr/>
        </p:nvCxnSpPr>
        <p:spPr>
          <a:xfrm>
            <a:off x="9385748" y="477531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8809536-656F-4F10-8FEF-84BA7CBECD9D}"/>
              </a:ext>
            </a:extLst>
          </p:cNvPr>
          <p:cNvSpPr txBox="1"/>
          <p:nvPr/>
        </p:nvSpPr>
        <p:spPr>
          <a:xfrm>
            <a:off x="9383730" y="489406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</p:spTree>
    <p:extLst>
      <p:ext uri="{BB962C8B-B14F-4D97-AF65-F5344CB8AC3E}">
        <p14:creationId xmlns:p14="http://schemas.microsoft.com/office/powerpoint/2010/main" val="33946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2A9631-736A-4312-9DC7-9C7A9B850B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631951" y="2132830"/>
            <a:ext cx="6709003" cy="1802316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8860DF6-0B14-4730-95D0-D3D83EEA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CA22FDD-FBAC-40AB-8417-8D69DB2FA702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6C944-9572-4C53-B72A-F0D18A6F0157}"/>
              </a:ext>
            </a:extLst>
          </p:cNvPr>
          <p:cNvSpPr txBox="1"/>
          <p:nvPr/>
        </p:nvSpPr>
        <p:spPr>
          <a:xfrm>
            <a:off x="3405258" y="663274"/>
            <a:ext cx="610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arenR"/>
            </a:pPr>
            <a:r>
              <a:rPr lang="vi-VN" sz="2400" dirty="0"/>
              <a:t>Vẽ đoạn thẳng AB dài 5cm.</a:t>
            </a:r>
          </a:p>
          <a:p>
            <a:pPr marL="457200" indent="-457200" algn="just">
              <a:buAutoNum type="alphaLcParenR"/>
            </a:pPr>
            <a:r>
              <a:rPr lang="vi-VN" sz="2400" dirty="0"/>
              <a:t>Vẽ đoạn thẳng CD dài 7cm.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596EA7-AC1A-4D20-A1FB-69145D694A1D}"/>
              </a:ext>
            </a:extLst>
          </p:cNvPr>
          <p:cNvSpPr/>
          <p:nvPr/>
        </p:nvSpPr>
        <p:spPr>
          <a:xfrm>
            <a:off x="14447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8984B-C8F6-421A-AAD5-8F283030A3AD}"/>
              </a:ext>
            </a:extLst>
          </p:cNvPr>
          <p:cNvSpPr txBox="1"/>
          <p:nvPr/>
        </p:nvSpPr>
        <p:spPr>
          <a:xfrm>
            <a:off x="11249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F0C5B3-18DD-49EE-8D60-F5C6A69D9465}"/>
              </a:ext>
            </a:extLst>
          </p:cNvPr>
          <p:cNvSpPr/>
          <p:nvPr/>
        </p:nvSpPr>
        <p:spPr>
          <a:xfrm>
            <a:off x="44546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66066-3E71-49E8-8C40-D32E1BE562AD}"/>
              </a:ext>
            </a:extLst>
          </p:cNvPr>
          <p:cNvSpPr txBox="1"/>
          <p:nvPr/>
        </p:nvSpPr>
        <p:spPr>
          <a:xfrm>
            <a:off x="41348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B</a:t>
            </a:r>
          </a:p>
        </p:txBody>
      </p:sp>
      <p:pic>
        <p:nvPicPr>
          <p:cNvPr id="12" name="Picture 8" descr="Cartoon pencil Royalty Free Vector Image - VectorStock">
            <a:extLst>
              <a:ext uri="{FF2B5EF4-FFF2-40B4-BE49-F238E27FC236}">
                <a16:creationId xmlns:a16="http://schemas.microsoft.com/office/drawing/2014/main" id="{3A4CB0B8-2AC6-4B26-BF06-79FAD853D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485033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56521E-7C7C-483D-819D-36625BD19B70}"/>
              </a:ext>
            </a:extLst>
          </p:cNvPr>
          <p:cNvCxnSpPr/>
          <p:nvPr/>
        </p:nvCxnSpPr>
        <p:spPr>
          <a:xfrm>
            <a:off x="1472253" y="2258467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5F7252E-5DC8-4BBE-811D-42632555CE81}"/>
              </a:ext>
            </a:extLst>
          </p:cNvPr>
          <p:cNvSpPr txBox="1"/>
          <p:nvPr/>
        </p:nvSpPr>
        <p:spPr>
          <a:xfrm>
            <a:off x="2385771" y="16121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081F9-19CD-49A8-BD12-CE2834956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5022470" y="2132830"/>
            <a:ext cx="6709003" cy="180231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102296D-9AEB-4AF1-BC1C-4B4B32D97BB6}"/>
              </a:ext>
            </a:extLst>
          </p:cNvPr>
          <p:cNvSpPr/>
          <p:nvPr/>
        </p:nvSpPr>
        <p:spPr>
          <a:xfrm>
            <a:off x="5835270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A7E05C-F202-4153-920F-C60A1AA3100D}"/>
              </a:ext>
            </a:extLst>
          </p:cNvPr>
          <p:cNvSpPr txBox="1"/>
          <p:nvPr/>
        </p:nvSpPr>
        <p:spPr>
          <a:xfrm>
            <a:off x="5515490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2221B2-CAFB-49F0-894F-1396C1A84B1C}"/>
              </a:ext>
            </a:extLst>
          </p:cNvPr>
          <p:cNvSpPr/>
          <p:nvPr/>
        </p:nvSpPr>
        <p:spPr>
          <a:xfrm>
            <a:off x="10078658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B52F5-D938-47A5-8844-16E10696B565}"/>
              </a:ext>
            </a:extLst>
          </p:cNvPr>
          <p:cNvSpPr txBox="1"/>
          <p:nvPr/>
        </p:nvSpPr>
        <p:spPr>
          <a:xfrm>
            <a:off x="9758878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D</a:t>
            </a:r>
          </a:p>
        </p:txBody>
      </p:sp>
      <p:pic>
        <p:nvPicPr>
          <p:cNvPr id="20" name="Picture 8" descr="Cartoon pencil Royalty Free Vector Image - VectorStock">
            <a:extLst>
              <a:ext uri="{FF2B5EF4-FFF2-40B4-BE49-F238E27FC236}">
                <a16:creationId xmlns:a16="http://schemas.microsoft.com/office/drawing/2014/main" id="{E1E32F94-0FD4-4035-ABEB-6BDB429B1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5875552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B311C9-F295-454D-B157-83B581DA3EFB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862772" y="2258467"/>
            <a:ext cx="4215886" cy="10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E13F01-2A23-430B-82D4-6495FC622FCC}"/>
              </a:ext>
            </a:extLst>
          </p:cNvPr>
          <p:cNvSpPr txBox="1"/>
          <p:nvPr/>
        </p:nvSpPr>
        <p:spPr>
          <a:xfrm>
            <a:off x="7506085" y="16027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5726E5-CB17-43AE-89F3-C86FFDEA5ED4}"/>
              </a:ext>
            </a:extLst>
          </p:cNvPr>
          <p:cNvSpPr/>
          <p:nvPr/>
        </p:nvSpPr>
        <p:spPr>
          <a:xfrm>
            <a:off x="793829" y="267606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D47DB6-B13F-458D-8DA6-8BD19A61F9D6}"/>
              </a:ext>
            </a:extLst>
          </p:cNvPr>
          <p:cNvSpPr txBox="1"/>
          <p:nvPr/>
        </p:nvSpPr>
        <p:spPr>
          <a:xfrm>
            <a:off x="1231151" y="2676066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Tính độ dài đoạn thẳng BC.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1E57502-19F4-4D04-92C6-324D57F623C6}"/>
              </a:ext>
            </a:extLst>
          </p:cNvPr>
          <p:cNvGrpSpPr/>
          <p:nvPr/>
        </p:nvGrpSpPr>
        <p:grpSpPr>
          <a:xfrm>
            <a:off x="730152" y="3113388"/>
            <a:ext cx="4947352" cy="1627876"/>
            <a:chOff x="730152" y="3113388"/>
            <a:chExt cx="4947352" cy="162787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CD5765-65BF-4459-87B0-21BC3283E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3318562"/>
              <a:ext cx="4947352" cy="132255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0BC4D6-FBCA-402E-A2DE-3D190E180A39}"/>
                </a:ext>
              </a:extLst>
            </p:cNvPr>
            <p:cNvSpPr txBox="1"/>
            <p:nvPr/>
          </p:nvSpPr>
          <p:spPr>
            <a:xfrm>
              <a:off x="1530702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6cm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C15F45-D32A-47F3-A99E-84C91C4DFB0E}"/>
                </a:ext>
              </a:extLst>
            </p:cNvPr>
            <p:cNvSpPr txBox="1"/>
            <p:nvPr/>
          </p:nvSpPr>
          <p:spPr>
            <a:xfrm>
              <a:off x="3822364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?cm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C3F696-ED34-48B0-ABDC-0EEF9614D25D}"/>
                </a:ext>
              </a:extLst>
            </p:cNvPr>
            <p:cNvSpPr txBox="1"/>
            <p:nvPr/>
          </p:nvSpPr>
          <p:spPr>
            <a:xfrm>
              <a:off x="2540919" y="4279599"/>
              <a:ext cx="93807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13cm</a:t>
              </a:r>
              <a:endParaRPr lang="vi-VN" sz="24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517B1DD-859E-486C-A7B0-A6F57EBBC190}"/>
              </a:ext>
            </a:extLst>
          </p:cNvPr>
          <p:cNvSpPr txBox="1"/>
          <p:nvPr/>
        </p:nvSpPr>
        <p:spPr>
          <a:xfrm>
            <a:off x="1012490" y="4810251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đoạn thẳng BC là: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2D29B0-0005-40EE-9B37-C64DB4CB9FFB}"/>
              </a:ext>
            </a:extLst>
          </p:cNvPr>
          <p:cNvSpPr txBox="1"/>
          <p:nvPr/>
        </p:nvSpPr>
        <p:spPr>
          <a:xfrm>
            <a:off x="1560206" y="5210218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13 – 6 = 7 (cm)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9580BE-D3BC-437B-AF13-A2CDF561CDF6}"/>
              </a:ext>
            </a:extLst>
          </p:cNvPr>
          <p:cNvSpPr txBox="1"/>
          <p:nvPr/>
        </p:nvSpPr>
        <p:spPr>
          <a:xfrm>
            <a:off x="2520415" y="5677844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7cm.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96CC08-52A2-483E-B3F9-2F45BB6F28F1}"/>
              </a:ext>
            </a:extLst>
          </p:cNvPr>
          <p:cNvCxnSpPr/>
          <p:nvPr/>
        </p:nvCxnSpPr>
        <p:spPr>
          <a:xfrm flipV="1">
            <a:off x="5835270" y="2676066"/>
            <a:ext cx="0" cy="3463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25067B2-DAA8-4979-A5A2-BD82FF1F9D34}"/>
              </a:ext>
            </a:extLst>
          </p:cNvPr>
          <p:cNvSpPr txBox="1"/>
          <p:nvPr/>
        </p:nvSpPr>
        <p:spPr>
          <a:xfrm>
            <a:off x="6044086" y="2671848"/>
            <a:ext cx="491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Đo rồi tính độ dài đường gấp khúc MNPQ.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6A5DC62-A8B5-4B07-957C-CB47F3610C7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898" y="3045161"/>
            <a:ext cx="4916758" cy="17633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83A1EF7-1C8E-446D-8186-7C269BDF456D}"/>
              </a:ext>
            </a:extLst>
          </p:cNvPr>
          <p:cNvSpPr txBox="1"/>
          <p:nvPr/>
        </p:nvSpPr>
        <p:spPr>
          <a:xfrm rot="19235732">
            <a:off x="6945463" y="367191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5cm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1D9E0D-64F8-472F-B077-0153009FE047}"/>
              </a:ext>
            </a:extLst>
          </p:cNvPr>
          <p:cNvSpPr txBox="1"/>
          <p:nvPr/>
        </p:nvSpPr>
        <p:spPr>
          <a:xfrm>
            <a:off x="8449466" y="377345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</a:t>
            </a:r>
            <a:r>
              <a:rPr lang="vi-VN" sz="2400">
                <a:solidFill>
                  <a:srgbClr val="0070C0"/>
                </a:solidFill>
              </a:rPr>
              <a:t>cm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95BF49-04F2-4A8D-B277-CCBAB3BF9779}"/>
              </a:ext>
            </a:extLst>
          </p:cNvPr>
          <p:cNvSpPr txBox="1"/>
          <p:nvPr/>
        </p:nvSpPr>
        <p:spPr>
          <a:xfrm>
            <a:off x="9307371" y="414658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6cm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240692-28D2-4AC4-B85B-F5FFE5F75B2B}"/>
              </a:ext>
            </a:extLst>
          </p:cNvPr>
          <p:cNvSpPr txBox="1"/>
          <p:nvPr/>
        </p:nvSpPr>
        <p:spPr>
          <a:xfrm>
            <a:off x="6117238" y="4814428"/>
            <a:ext cx="483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đường gấp khúc MNPQ là: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11C8E6-EE7C-4DFD-85D9-0F59E69CEB6E}"/>
              </a:ext>
            </a:extLst>
          </p:cNvPr>
          <p:cNvSpPr txBox="1"/>
          <p:nvPr/>
        </p:nvSpPr>
        <p:spPr>
          <a:xfrm>
            <a:off x="7151289" y="5214395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 + 3 + 6 = 14 (cm)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4CF255-2277-44C3-82B0-E298D5874751}"/>
              </a:ext>
            </a:extLst>
          </p:cNvPr>
          <p:cNvSpPr txBox="1"/>
          <p:nvPr/>
        </p:nvSpPr>
        <p:spPr>
          <a:xfrm>
            <a:off x="8111498" y="5682021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14cm.</a:t>
            </a:r>
          </a:p>
        </p:txBody>
      </p:sp>
    </p:spTree>
    <p:extLst>
      <p:ext uri="{BB962C8B-B14F-4D97-AF65-F5344CB8AC3E}">
        <p14:creationId xmlns:p14="http://schemas.microsoft.com/office/powerpoint/2010/main" val="18936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4974 0.00092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34792 0.00602 " pathEditMode="relative" rAng="0" ptsTypes="AA">
                                      <p:cBhvr>
                                        <p:cTn id="9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9" grpId="0" animBg="1"/>
      <p:bldP spid="10" grpId="0"/>
      <p:bldP spid="14" grpId="0"/>
      <p:bldP spid="16" grpId="0" animBg="1"/>
      <p:bldP spid="17" grpId="0"/>
      <p:bldP spid="18" grpId="0" animBg="1"/>
      <p:bldP spid="19" grpId="0"/>
      <p:bldP spid="22" grpId="0"/>
      <p:bldP spid="24" grpId="0" animBg="1"/>
      <p:bldP spid="25" grpId="0"/>
      <p:bldP spid="30" grpId="0"/>
      <p:bldP spid="33" grpId="0"/>
      <p:bldP spid="34" grpId="0"/>
      <p:bldP spid="37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FF44323-63C0-4B8D-82A9-AABA8158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EFC4F-5F36-46F0-8D88-3A69886A3C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996" y="1192305"/>
            <a:ext cx="8762008" cy="16532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AA53D51-F666-44BE-91EB-F15AB98FECE3}"/>
              </a:ext>
            </a:extLst>
          </p:cNvPr>
          <p:cNvSpPr/>
          <p:nvPr/>
        </p:nvSpPr>
        <p:spPr>
          <a:xfrm>
            <a:off x="3116115" y="7306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9E717-69D2-4F43-ADD6-B7FBFEB838C7}"/>
              </a:ext>
            </a:extLst>
          </p:cNvPr>
          <p:cNvSpPr txBox="1"/>
          <p:nvPr/>
        </p:nvSpPr>
        <p:spPr>
          <a:xfrm>
            <a:off x="3553437" y="730640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hình thích hợp đặt vào dấu “?”.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B9788-FB95-429F-80FF-19DED1640237}"/>
              </a:ext>
            </a:extLst>
          </p:cNvPr>
          <p:cNvSpPr/>
          <p:nvPr/>
        </p:nvSpPr>
        <p:spPr>
          <a:xfrm>
            <a:off x="171499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47FD7F-CDAD-437E-B8EE-BA5FA59E8151}"/>
              </a:ext>
            </a:extLst>
          </p:cNvPr>
          <p:cNvSpPr/>
          <p:nvPr/>
        </p:nvSpPr>
        <p:spPr>
          <a:xfrm>
            <a:off x="465424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9C497D-AE04-4D96-86EF-F2B4FB09F618}"/>
              </a:ext>
            </a:extLst>
          </p:cNvPr>
          <p:cNvSpPr/>
          <p:nvPr/>
        </p:nvSpPr>
        <p:spPr>
          <a:xfrm>
            <a:off x="7593168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114206-9723-4064-93A2-6BF8F8F83C1E}"/>
              </a:ext>
            </a:extLst>
          </p:cNvPr>
          <p:cNvSpPr/>
          <p:nvPr/>
        </p:nvSpPr>
        <p:spPr>
          <a:xfrm>
            <a:off x="2411895" y="1128206"/>
            <a:ext cx="730396" cy="86349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FF4DA0-6303-48C3-8354-3FEDF2737268}"/>
              </a:ext>
            </a:extLst>
          </p:cNvPr>
          <p:cNvSpPr/>
          <p:nvPr/>
        </p:nvSpPr>
        <p:spPr>
          <a:xfrm>
            <a:off x="532529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06E902-A534-47A1-AF37-4260A14D9E89}"/>
              </a:ext>
            </a:extLst>
          </p:cNvPr>
          <p:cNvSpPr/>
          <p:nvPr/>
        </p:nvSpPr>
        <p:spPr>
          <a:xfrm>
            <a:off x="826454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5AEB34-204B-4A7A-966C-36A1DF952535}"/>
              </a:ext>
            </a:extLst>
          </p:cNvPr>
          <p:cNvSpPr/>
          <p:nvPr/>
        </p:nvSpPr>
        <p:spPr>
          <a:xfrm>
            <a:off x="4598504" y="2195006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EFEA94-E913-420C-AC7D-40E67CD93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203" y="3749646"/>
            <a:ext cx="3981824" cy="268622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239C8E9-DC44-4F49-8C82-B8AE0C320A27}"/>
              </a:ext>
            </a:extLst>
          </p:cNvPr>
          <p:cNvSpPr/>
          <p:nvPr/>
        </p:nvSpPr>
        <p:spPr>
          <a:xfrm>
            <a:off x="631333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703D96-D7FF-46A5-A912-B65A02340512}"/>
              </a:ext>
            </a:extLst>
          </p:cNvPr>
          <p:cNvSpPr txBox="1"/>
          <p:nvPr/>
        </p:nvSpPr>
        <p:spPr>
          <a:xfrm>
            <a:off x="1068655" y="2894253"/>
            <a:ext cx="4121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Dùng bao nhiêu hình A để xếp thành hình B?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3D4FD45-C84B-43C4-8B71-B316C509EBA0}"/>
              </a:ext>
            </a:extLst>
          </p:cNvPr>
          <p:cNvSpPr/>
          <p:nvPr/>
        </p:nvSpPr>
        <p:spPr>
          <a:xfrm rot="8087906">
            <a:off x="2493345" y="4695526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1B70F42-5663-4544-9059-4FAE2729B6C7}"/>
              </a:ext>
            </a:extLst>
          </p:cNvPr>
          <p:cNvSpPr/>
          <p:nvPr/>
        </p:nvSpPr>
        <p:spPr>
          <a:xfrm rot="13526487">
            <a:off x="2818390" y="46935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C43AA5CC-88EA-4B07-8AA0-A56F8F6DF1F6}"/>
              </a:ext>
            </a:extLst>
          </p:cNvPr>
          <p:cNvSpPr/>
          <p:nvPr/>
        </p:nvSpPr>
        <p:spPr>
          <a:xfrm rot="2744813">
            <a:off x="3154024" y="438112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BF6F91B-D0B2-4D71-B286-6FB42230FFAD}"/>
              </a:ext>
            </a:extLst>
          </p:cNvPr>
          <p:cNvSpPr/>
          <p:nvPr/>
        </p:nvSpPr>
        <p:spPr>
          <a:xfrm rot="13526487">
            <a:off x="3483665" y="47047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1E0C8EA-BDE3-4AAB-9893-D01D95B257EF}"/>
              </a:ext>
            </a:extLst>
          </p:cNvPr>
          <p:cNvSpPr/>
          <p:nvPr/>
        </p:nvSpPr>
        <p:spPr>
          <a:xfrm rot="13526487">
            <a:off x="2818391" y="534808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C9B65B6-3B16-4A51-B740-92196D63937D}"/>
              </a:ext>
            </a:extLst>
          </p:cNvPr>
          <p:cNvSpPr/>
          <p:nvPr/>
        </p:nvSpPr>
        <p:spPr>
          <a:xfrm rot="2744813">
            <a:off x="3154025" y="503566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D8C2ED-2D02-455B-8CE3-D1429DEB42A5}"/>
              </a:ext>
            </a:extLst>
          </p:cNvPr>
          <p:cNvSpPr/>
          <p:nvPr/>
        </p:nvSpPr>
        <p:spPr>
          <a:xfrm>
            <a:off x="1222176" y="5854058"/>
            <a:ext cx="2112600" cy="4616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 hình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4065CA-8289-4CB4-83AB-CF6755AA613A}"/>
              </a:ext>
            </a:extLst>
          </p:cNvPr>
          <p:cNvCxnSpPr>
            <a:cxnSpLocks/>
          </p:cNvCxnSpPr>
          <p:nvPr/>
        </p:nvCxnSpPr>
        <p:spPr>
          <a:xfrm flipV="1">
            <a:off x="5479670" y="2894254"/>
            <a:ext cx="0" cy="34214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6B7910A3-4A1D-4BA0-A5B8-7D338EA55E39}"/>
              </a:ext>
            </a:extLst>
          </p:cNvPr>
          <p:cNvSpPr/>
          <p:nvPr/>
        </p:nvSpPr>
        <p:spPr>
          <a:xfrm>
            <a:off x="5679729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96EF9D-F5CE-4772-B609-0068CD3DE788}"/>
              </a:ext>
            </a:extLst>
          </p:cNvPr>
          <p:cNvSpPr txBox="1"/>
          <p:nvPr/>
        </p:nvSpPr>
        <p:spPr>
          <a:xfrm>
            <a:off x="6117051" y="2894253"/>
            <a:ext cx="41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câu trả lời đúng.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CB5A25-B147-4645-A9FD-5804539A46CE}"/>
              </a:ext>
            </a:extLst>
          </p:cNvPr>
          <p:cNvSpPr txBox="1"/>
          <p:nvPr/>
        </p:nvSpPr>
        <p:spPr>
          <a:xfrm>
            <a:off x="5690495" y="3291496"/>
            <a:ext cx="547561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Số hình tam giác có trong hình sau là: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	       </a:t>
            </a:r>
            <a:r>
              <a:rPr lang="vi-VN" sz="2400" dirty="0">
                <a:solidFill>
                  <a:srgbClr val="F35757"/>
                </a:solidFill>
              </a:rPr>
              <a:t>D. </a:t>
            </a:r>
            <a:r>
              <a:rPr lang="vi-VN" sz="2400" dirty="0"/>
              <a:t>6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6465614-E0F2-446D-BB4B-2858438194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4878" y="4409208"/>
            <a:ext cx="4449734" cy="19881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73A0C67-FE3A-4517-BC79-A8FAAF421B88}"/>
              </a:ext>
            </a:extLst>
          </p:cNvPr>
          <p:cNvSpPr txBox="1"/>
          <p:nvPr/>
        </p:nvSpPr>
        <p:spPr>
          <a:xfrm>
            <a:off x="7094802" y="54863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E9894B-1870-4BF8-AE55-C7616C04143E}"/>
              </a:ext>
            </a:extLst>
          </p:cNvPr>
          <p:cNvSpPr txBox="1"/>
          <p:nvPr/>
        </p:nvSpPr>
        <p:spPr>
          <a:xfrm>
            <a:off x="7784726" y="55864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F2DAF8-42E8-475A-946D-9F798C17093D}"/>
              </a:ext>
            </a:extLst>
          </p:cNvPr>
          <p:cNvSpPr txBox="1"/>
          <p:nvPr/>
        </p:nvSpPr>
        <p:spPr>
          <a:xfrm>
            <a:off x="8691630" y="54643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D904BA-A813-4BAC-9D50-FFBAC06F2162}"/>
              </a:ext>
            </a:extLst>
          </p:cNvPr>
          <p:cNvGrpSpPr/>
          <p:nvPr/>
        </p:nvGrpSpPr>
        <p:grpSpPr>
          <a:xfrm>
            <a:off x="6492875" y="4592637"/>
            <a:ext cx="2105025" cy="1670051"/>
            <a:chOff x="6492875" y="4592637"/>
            <a:chExt cx="2105025" cy="167005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D283843-CBF6-44A5-A777-044B8D8CB9CD}"/>
                </a:ext>
              </a:extLst>
            </p:cNvPr>
            <p:cNvGrpSpPr/>
            <p:nvPr/>
          </p:nvGrpSpPr>
          <p:grpSpPr>
            <a:xfrm>
              <a:off x="6492875" y="4592637"/>
              <a:ext cx="2105025" cy="1670051"/>
              <a:chOff x="6492875" y="4592637"/>
              <a:chExt cx="2105025" cy="1670051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EC35CD94-5C7B-43C2-9CE2-64854A0AA4A3}"/>
                  </a:ext>
                </a:extLst>
              </p:cNvPr>
              <p:cNvSpPr/>
              <p:nvPr/>
            </p:nvSpPr>
            <p:spPr>
              <a:xfrm>
                <a:off x="6492875" y="4592637"/>
                <a:ext cx="2105025" cy="1670050"/>
              </a:xfrm>
              <a:prstGeom prst="triangle">
                <a:avLst>
                  <a:gd name="adj" fmla="val 62684"/>
                </a:avLst>
              </a:prstGeom>
              <a:solidFill>
                <a:srgbClr val="FFD86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FC74F12-E1E4-4F0C-A121-6BBEB8B5C0D9}"/>
                  </a:ext>
                </a:extLst>
              </p:cNvPr>
              <p:cNvCxnSpPr>
                <a:stCxn id="35" idx="0"/>
              </p:cNvCxnSpPr>
              <p:nvPr/>
            </p:nvCxnSpPr>
            <p:spPr>
              <a:xfrm flipH="1">
                <a:off x="7537754" y="4592637"/>
                <a:ext cx="274635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D80AC96-6E4D-472C-878E-6B65F961AF7C}"/>
                </a:ext>
              </a:extLst>
            </p:cNvPr>
            <p:cNvSpPr txBox="1"/>
            <p:nvPr/>
          </p:nvSpPr>
          <p:spPr>
            <a:xfrm>
              <a:off x="7123757" y="5534618"/>
              <a:ext cx="38504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562159-A7AF-4F59-A35C-0F9896F9019A}"/>
              </a:ext>
            </a:extLst>
          </p:cNvPr>
          <p:cNvGrpSpPr/>
          <p:nvPr/>
        </p:nvGrpSpPr>
        <p:grpSpPr>
          <a:xfrm>
            <a:off x="7545083" y="4592636"/>
            <a:ext cx="3122918" cy="1682403"/>
            <a:chOff x="6472767" y="4609933"/>
            <a:chExt cx="2146079" cy="168240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C4BA8C6-7488-47B8-9308-7A78BC055E24}"/>
                </a:ext>
              </a:extLst>
            </p:cNvPr>
            <p:cNvGrpSpPr/>
            <p:nvPr/>
          </p:nvGrpSpPr>
          <p:grpSpPr>
            <a:xfrm>
              <a:off x="6472767" y="4609933"/>
              <a:ext cx="2146079" cy="1682403"/>
              <a:chOff x="6472767" y="4609933"/>
              <a:chExt cx="2146079" cy="1682403"/>
            </a:xfrm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67F16418-681B-4EE2-8946-0785BD7D45D5}"/>
                  </a:ext>
                </a:extLst>
              </p:cNvPr>
              <p:cNvSpPr/>
              <p:nvPr/>
            </p:nvSpPr>
            <p:spPr>
              <a:xfrm>
                <a:off x="6472767" y="4609933"/>
                <a:ext cx="2146079" cy="1670050"/>
              </a:xfrm>
              <a:prstGeom prst="triangle">
                <a:avLst>
                  <a:gd name="adj" fmla="val 8951"/>
                </a:avLst>
              </a:prstGeom>
              <a:solidFill>
                <a:srgbClr val="FCC8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90CDB08-4A47-45C3-AD09-9517A3C88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3432" y="4622285"/>
                <a:ext cx="872163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7B160F-934C-455E-AF91-DCA93FA4CEC1}"/>
                </a:ext>
              </a:extLst>
            </p:cNvPr>
            <p:cNvSpPr txBox="1"/>
            <p:nvPr/>
          </p:nvSpPr>
          <p:spPr>
            <a:xfrm>
              <a:off x="7279570" y="5513683"/>
              <a:ext cx="25074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2800">
                  <a:solidFill>
                    <a:srgbClr val="0070C0"/>
                  </a:solidFill>
                </a:rPr>
                <a:t>5</a:t>
              </a:r>
              <a:endParaRPr lang="vi-VN" sz="2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E79F7B3-BAD4-4AD6-B08C-980B0FEA520F}"/>
              </a:ext>
            </a:extLst>
          </p:cNvPr>
          <p:cNvGrpSpPr/>
          <p:nvPr/>
        </p:nvGrpSpPr>
        <p:grpSpPr>
          <a:xfrm>
            <a:off x="6497029" y="4570181"/>
            <a:ext cx="4175126" cy="1704856"/>
            <a:chOff x="6497029" y="4570181"/>
            <a:chExt cx="4175126" cy="170485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68EF487-6D09-41A3-92F2-F9D05CD8CC0F}"/>
                </a:ext>
              </a:extLst>
            </p:cNvPr>
            <p:cNvGrpSpPr/>
            <p:nvPr/>
          </p:nvGrpSpPr>
          <p:grpSpPr>
            <a:xfrm>
              <a:off x="6497029" y="4576994"/>
              <a:ext cx="4175126" cy="1698043"/>
              <a:chOff x="6474902" y="4588198"/>
              <a:chExt cx="2146079" cy="169183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E02034A-8361-46C9-A352-3AEF32637C98}"/>
                  </a:ext>
                </a:extLst>
              </p:cNvPr>
              <p:cNvGrpSpPr/>
              <p:nvPr/>
            </p:nvGrpSpPr>
            <p:grpSpPr>
              <a:xfrm>
                <a:off x="6474902" y="4588198"/>
                <a:ext cx="2146079" cy="1691833"/>
                <a:chOff x="6474902" y="4588198"/>
                <a:chExt cx="2146079" cy="1691833"/>
              </a:xfrm>
            </p:grpSpPr>
            <p:sp>
              <p:nvSpPr>
                <p:cNvPr id="52" name="Isosceles Triangle 51">
                  <a:extLst>
                    <a:ext uri="{FF2B5EF4-FFF2-40B4-BE49-F238E27FC236}">
                      <a16:creationId xmlns:a16="http://schemas.microsoft.com/office/drawing/2014/main" id="{578DAB65-2A51-4F82-B2A6-F145F412A9BB}"/>
                    </a:ext>
                  </a:extLst>
                </p:cNvPr>
                <p:cNvSpPr/>
                <p:nvPr/>
              </p:nvSpPr>
              <p:spPr>
                <a:xfrm>
                  <a:off x="6474902" y="4588198"/>
                  <a:ext cx="2146079" cy="1688507"/>
                </a:xfrm>
                <a:prstGeom prst="triangle">
                  <a:avLst>
                    <a:gd name="adj" fmla="val 31765"/>
                  </a:avLst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5739BBC-362B-4042-ADEA-48E87BBBC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58190" y="4597573"/>
                  <a:ext cx="664536" cy="168245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56DF28-6547-40CA-ACDA-65272BFB6A4F}"/>
                  </a:ext>
                </a:extLst>
              </p:cNvPr>
              <p:cNvSpPr txBox="1"/>
              <p:nvPr/>
            </p:nvSpPr>
            <p:spPr>
              <a:xfrm>
                <a:off x="7221631" y="5521521"/>
                <a:ext cx="19096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800">
                    <a:solidFill>
                      <a:srgbClr val="0070C0"/>
                    </a:solidFill>
                  </a:rPr>
                  <a:t>6</a:t>
                </a:r>
                <a:endParaRPr lang="vi-VN" sz="2800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708B904-CC04-4852-8E5F-D4127D78EF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2753" y="4570181"/>
              <a:ext cx="296965" cy="1692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0B0C5657-D6EA-4982-957E-6576FE879208}"/>
              </a:ext>
            </a:extLst>
          </p:cNvPr>
          <p:cNvSpPr/>
          <p:nvPr/>
        </p:nvSpPr>
        <p:spPr>
          <a:xfrm>
            <a:off x="9798736" y="3859088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2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/>
      <p:bldP spid="30" grpId="0"/>
      <p:bldP spid="32" grpId="0"/>
      <p:bldP spid="33" grpId="0"/>
      <p:bldP spid="34" grpId="0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354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fdsfdsfdsf</cp:lastModifiedBy>
  <cp:revision>113</cp:revision>
  <dcterms:created xsi:type="dcterms:W3CDTF">2021-06-02T01:34:28Z</dcterms:created>
  <dcterms:modified xsi:type="dcterms:W3CDTF">2025-01-13T04:29:23Z</dcterms:modified>
</cp:coreProperties>
</file>