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media/audio11.wav" ContentType="audio/x-wav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7"/>
  </p:notesMasterIdLst>
  <p:sldIdLst>
    <p:sldId id="268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87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pPr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>
        <p:sndAc>
          <p:stSnd>
            <p:snd r:embed="rId3" name="当我们同在一起.wav"/>
          </p:stSnd>
        </p:sndAc>
      </p:transition>
    </mc:Choice>
    <mc:Fallback>
      <p:transition spd="slow" advTm="3000">
        <p:sndAc>
          <p:stSnd>
            <p:snd r:embed="rId1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FA5ED-7FE4-4D4F-B2AC-F56FA679AB8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EA936-7317-40D9-BF1D-E6E3672D6AC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microsoft.com/office/2007/relationships/hdphoto" Target="../media/image22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2895" y="460912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2806" y="1981200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altLang="zh-CN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VIÊN:Phạm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Nhung\Desktop\CD7 BAI 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81000"/>
            <a:ext cx="8732838" cy="5191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Nhung\Desktop\CD7 BAI 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1" y="1828800"/>
            <a:ext cx="8229600" cy="1876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 đ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ồng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tr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suốt 		ước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chim 	con k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	âm th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</a:p>
          <a:p>
            <a:pPr marL="514350" indent="-51435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Nhung\Desktop\CD7 BAI 1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33400"/>
            <a:ext cx="8256588" cy="5514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Nhung\Desktop\CD7 BAI 5.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1676400"/>
          </a:xfrm>
          <a:prstGeom prst="rect">
            <a:avLst/>
          </a:prstGeom>
          <a:noFill/>
        </p:spPr>
      </p:pic>
      <p:pic>
        <p:nvPicPr>
          <p:cNvPr id="1027" name="Picture 3" descr="C:\Users\Nhung\Desktop\CD7 BAI 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6400"/>
            <a:ext cx="9144000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Nhung\Desktop\CD7 BAI 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2667000"/>
          </a:xfrm>
          <a:prstGeom prst="rect">
            <a:avLst/>
          </a:prstGeom>
          <a:noFill/>
        </p:spPr>
      </p:pic>
      <p:pic>
        <p:nvPicPr>
          <p:cNvPr id="2051" name="Picture 3" descr="C:\Users\Nhung\Desktop\CD7 BA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514600"/>
            <a:ext cx="8513763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Nhung\Desktop\CD7 BAI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525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Nhung\Desktop\CD7 BAI 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524000"/>
            <a:ext cx="8153400" cy="1771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 ngày, cò đi mò tôm, bắt cá ở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ao, hồ đầm lầy.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âm thanh ồn ào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khiến cò sợ hãi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Nhung\Desktop\CD7 BAI 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762000"/>
            <a:ext cx="8780462" cy="1724025"/>
          </a:xfrm>
          <a:prstGeom prst="rect">
            <a:avLst/>
          </a:prstGeom>
          <a:noFill/>
        </p:spPr>
      </p:pic>
      <p:pic>
        <p:nvPicPr>
          <p:cNvPr id="5123" name="Picture 3" descr="C:\Users\Nhung\Desktop\CD7 BAI 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743200"/>
            <a:ext cx="7627937" cy="1123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 đàn chim đậu trên những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 cây cao vút</a:t>
            </a:r>
          </a:p>
          <a:p>
            <a:pPr marL="514350" indent="-514350">
              <a:buAutoNum type="alphaL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Từng áng mây trắng đang nhẹ trôi trên bầu trời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xanh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Nhung\Desktop\CD7 BAI 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33400"/>
            <a:ext cx="9323388" cy="784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</Words>
  <Application>WPS Presentation</Application>
  <PresentationFormat>On-screen Show (4:3)</PresentationFormat>
  <Paragraphs>17</Paragraphs>
  <Slides>14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Oprekin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Hong Nhung</dc:creator>
  <cp:lastModifiedBy>HP</cp:lastModifiedBy>
  <cp:revision>10</cp:revision>
  <dcterms:created xsi:type="dcterms:W3CDTF">2020-08-20T13:13:00Z</dcterms:created>
  <dcterms:modified xsi:type="dcterms:W3CDTF">2025-01-13T15:41:38Z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