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6" r:id="rId3"/>
  </p:sldMasterIdLst>
  <p:notesMasterIdLst>
    <p:notesMasterId r:id="rId13"/>
  </p:notesMasterIdLst>
  <p:sldIdLst>
    <p:sldId id="26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7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13/01/2025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13/01/2025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8DFB27D-FB5E-4F37-ABB9-697D31C1A92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5C56916-178A-4690-9252-203266F654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518056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Phạm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minh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5" y="4445"/>
            <a:ext cx="12192000" cy="66973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969" y="0"/>
            <a:ext cx="9101270" cy="661444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465" y="93980"/>
            <a:ext cx="12027535" cy="676465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5665"/>
            <a:ext cx="12191365" cy="46888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WPS Presentation</Application>
  <PresentationFormat>Custom</PresentationFormat>
  <Paragraphs>17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Bạn nhỏ 16x9</vt:lpstr>
      <vt:lpstr>1_Office Theme</vt:lpstr>
      <vt:lpstr>Blue Waves</vt:lpstr>
      <vt:lpstr>    CHÀO MỪNG CÁC EM ĐẾN VỚI TIẾT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</cp:revision>
  <dcterms:created xsi:type="dcterms:W3CDTF">2020-08-20T09:10:00Z</dcterms:created>
  <dcterms:modified xsi:type="dcterms:W3CDTF">2025-01-13T15:42:33Z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