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activeX/activeX2.xml" ContentType="application/vnd.ms-office.activeX+xml"/>
  <Override PartName="/ppt/notesSlides/notesSlide4.xml" ContentType="application/vnd.openxmlformats-officedocument.presentationml.notesSlide+xml"/>
  <Override PartName="/ppt/activeX/activeX3.xml" ContentType="application/vnd.ms-office.activeX+xml"/>
  <Override PartName="/ppt/notesSlides/notesSlide5.xml" ContentType="application/vnd.openxmlformats-officedocument.presentationml.notesSlide+xml"/>
  <Override PartName="/ppt/activeX/activeX4.xml" ContentType="application/vnd.ms-office.activeX+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activeX/activeX5.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3" r:id="rId3"/>
  </p:sldMasterIdLst>
  <p:notesMasterIdLst>
    <p:notesMasterId r:id="rId41"/>
  </p:notesMasterIdLst>
  <p:sldIdLst>
    <p:sldId id="259" r:id="rId4"/>
    <p:sldId id="256" r:id="rId5"/>
    <p:sldId id="263" r:id="rId6"/>
    <p:sldId id="270" r:id="rId7"/>
    <p:sldId id="264" r:id="rId8"/>
    <p:sldId id="269" r:id="rId9"/>
    <p:sldId id="266" r:id="rId10"/>
    <p:sldId id="267" r:id="rId11"/>
    <p:sldId id="361" r:id="rId12"/>
    <p:sldId id="313" r:id="rId13"/>
    <p:sldId id="308" r:id="rId14"/>
    <p:sldId id="362" r:id="rId15"/>
    <p:sldId id="306" r:id="rId16"/>
    <p:sldId id="290" r:id="rId17"/>
    <p:sldId id="363" r:id="rId18"/>
    <p:sldId id="314" r:id="rId19"/>
    <p:sldId id="316" r:id="rId20"/>
    <p:sldId id="356" r:id="rId21"/>
    <p:sldId id="364" r:id="rId22"/>
    <p:sldId id="365" r:id="rId23"/>
    <p:sldId id="366" r:id="rId24"/>
    <p:sldId id="367" r:id="rId25"/>
    <p:sldId id="368" r:id="rId26"/>
    <p:sldId id="320" r:id="rId27"/>
    <p:sldId id="302" r:id="rId28"/>
    <p:sldId id="369" r:id="rId29"/>
    <p:sldId id="370" r:id="rId30"/>
    <p:sldId id="371" r:id="rId31"/>
    <p:sldId id="372" r:id="rId32"/>
    <p:sldId id="373" r:id="rId33"/>
    <p:sldId id="374" r:id="rId34"/>
    <p:sldId id="321" r:id="rId35"/>
    <p:sldId id="375" r:id="rId36"/>
    <p:sldId id="2007577188" r:id="rId37"/>
    <p:sldId id="2007577187" r:id="rId38"/>
    <p:sldId id="340" r:id="rId39"/>
    <p:sldId id="343"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77"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activeX/activeX5.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5.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C05598-3E89-4EF0-A15C-C15F34223367}" type="datetimeFigureOut">
              <a:rPr lang="en-US" smtClean="0"/>
              <a:t>1/12/2025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4F597B-7AA1-4139-A397-1733C68F944E}" type="slidenum">
              <a:rPr lang="en-US" smtClean="0"/>
              <a:t>‹#›</a:t>
            </a:fld>
            <a:endParaRPr lang="en-US"/>
          </a:p>
        </p:txBody>
      </p:sp>
    </p:spTree>
    <p:extLst>
      <p:ext uri="{BB962C8B-B14F-4D97-AF65-F5344CB8AC3E}">
        <p14:creationId xmlns:p14="http://schemas.microsoft.com/office/powerpoint/2010/main" val="31159997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2</a:t>
            </a:fld>
            <a:endParaRPr lang="en-US"/>
          </a:p>
        </p:txBody>
      </p:sp>
    </p:spTree>
    <p:extLst>
      <p:ext uri="{BB962C8B-B14F-4D97-AF65-F5344CB8AC3E}">
        <p14:creationId xmlns:p14="http://schemas.microsoft.com/office/powerpoint/2010/main" val="1560842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16</a:t>
            </a:fld>
            <a:endParaRPr lang="en-US"/>
          </a:p>
        </p:txBody>
      </p:sp>
    </p:spTree>
    <p:extLst>
      <p:ext uri="{BB962C8B-B14F-4D97-AF65-F5344CB8AC3E}">
        <p14:creationId xmlns:p14="http://schemas.microsoft.com/office/powerpoint/2010/main" val="170533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4A4F597B-7AA1-4139-A397-1733C68F944E}" type="slidenum">
              <a:rPr lang="en-US" smtClean="0"/>
              <a:t>18</a:t>
            </a:fld>
            <a:endParaRPr lang="en-US"/>
          </a:p>
        </p:txBody>
      </p:sp>
    </p:spTree>
    <p:extLst>
      <p:ext uri="{BB962C8B-B14F-4D97-AF65-F5344CB8AC3E}">
        <p14:creationId xmlns:p14="http://schemas.microsoft.com/office/powerpoint/2010/main" val="2820175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87788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7081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67640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54514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A4F597B-7AA1-4139-A397-1733C68F944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6473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endParaRPr lang="en-US" dirty="0"/>
          </a:p>
          <a:p>
            <a:endParaRPr lang="en-US" dirty="0"/>
          </a:p>
        </p:txBody>
      </p:sp>
      <p:sp>
        <p:nvSpPr>
          <p:cNvPr id="4" name="Slide Number Placeholder 3"/>
          <p:cNvSpPr>
            <a:spLocks noGrp="1"/>
          </p:cNvSpPr>
          <p:nvPr>
            <p:ph type="sldNum" sz="quarter" idx="5"/>
          </p:nvPr>
        </p:nvSpPr>
        <p:spPr/>
        <p:txBody>
          <a:bodyPr/>
          <a:lstStyle/>
          <a:p>
            <a:fld id="{4A4F597B-7AA1-4139-A397-1733C68F944E}" type="slidenum">
              <a:rPr lang="en-US" smtClean="0"/>
              <a:t>32</a:t>
            </a:fld>
            <a:endParaRPr lang="en-US"/>
          </a:p>
        </p:txBody>
      </p:sp>
    </p:spTree>
    <p:extLst>
      <p:ext uri="{BB962C8B-B14F-4D97-AF65-F5344CB8AC3E}">
        <p14:creationId xmlns:p14="http://schemas.microsoft.com/office/powerpoint/2010/main" val="2511789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EF9EE25-A1EE-1CDC-338B-FEE7F77AA21E}"/>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E08EF9D-53CA-BFA5-78B7-7D0EBE9F383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61FA4F67-A98A-ACF3-F2DD-15DA5B1873A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440E3F10-2826-9957-7E6A-2CE92DCB3EE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2B27B99F-EC46-B789-54CE-DE39713EB83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13814007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89434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BE7F4038-D59D-45D3-9D9C-5EDCFC71CF55}"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42246962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525230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E7F4038-D59D-45D3-9D9C-5EDCFC71CF55}"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2363999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E7F4038-D59D-45D3-9D9C-5EDCFC71CF55}"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3361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E7F4038-D59D-45D3-9D9C-5EDCFC71CF55}" type="datetimeFigureOut">
              <a:rPr lang="en-US" smtClean="0"/>
              <a:t>1/12/2025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09539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7F4038-D59D-45D3-9D9C-5EDCFC71CF55}" type="datetimeFigureOut">
              <a:rPr lang="en-US" smtClean="0"/>
              <a:t>1/12/2025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2522732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E7F4038-D59D-45D3-9D9C-5EDCFC71CF55}" type="datetimeFigureOut">
              <a:rPr lang="en-US" smtClean="0"/>
              <a:t>1/12/2025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5741145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9237624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E7F4038-D59D-45D3-9D9C-5EDCFC71CF55}" type="datetimeFigureOut">
              <a:rPr lang="en-US" smtClean="0"/>
              <a:t>1/12/2025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32290647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9778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2189037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E7F4038-D59D-45D3-9D9C-5EDCFC71CF55}" type="datetimeFigureOut">
              <a:rPr lang="en-US" smtClean="0"/>
              <a:t>1/12/2025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784D252-0D5B-4A20-9E3C-0233EF36DE5C}" type="slidenum">
              <a:rPr lang="en-US" smtClean="0"/>
              <a:t>‹#›</a:t>
            </a:fld>
            <a:endParaRPr lang="en-US"/>
          </a:p>
        </p:txBody>
      </p:sp>
    </p:spTree>
    <p:extLst>
      <p:ext uri="{BB962C8B-B14F-4D97-AF65-F5344CB8AC3E}">
        <p14:creationId xmlns:p14="http://schemas.microsoft.com/office/powerpoint/2010/main" val="1118805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836331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30242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24650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93334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1" y="-1"/>
            <a:ext cx="12219191" cy="6858001"/>
          </a:xfrm>
          <a:prstGeom prst="rect">
            <a:avLst/>
          </a:prstGeom>
        </p:spPr>
      </p:pic>
      <p:sp>
        <p:nvSpPr>
          <p:cNvPr id="3"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chemeClr val="accent1"/>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chemeClr val="accent1"/>
              </a:solidFill>
              <a:effectLst/>
              <a:uLnTx/>
              <a:uFillTx/>
              <a:latin typeface="#9Slide07 HoneyCream" pitchFamily="2" charset="0"/>
              <a:ea typeface="+mj-ea"/>
              <a:cs typeface="+mj-cs"/>
              <a:sym typeface="Arial"/>
            </a:endParaRPr>
          </a:p>
        </p:txBody>
      </p:sp>
    </p:spTree>
    <p:extLst>
      <p:ext uri="{BB962C8B-B14F-4D97-AF65-F5344CB8AC3E}">
        <p14:creationId xmlns:p14="http://schemas.microsoft.com/office/powerpoint/2010/main" val="42851118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5347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09699A3-3BC9-3490-322E-6A48C05DC3C9}"/>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CA13FC12-2455-7DB3-D653-28D1DEF2584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B0006C4D-C7E5-1E08-2512-B6F7BDEACCCF}"/>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94344DF0-CCFB-D07B-93D1-79AB4A175B3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EB80C21-CD45-3ACE-0FC6-E66BA721C912}"/>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37759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89750C0-7C46-8353-1AE1-6CD58DA63A7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9DF9DF0-6513-E879-4D56-887E155CF0BD}"/>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3AD53086-5157-CC5D-23C9-A210755D60A8}"/>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8F58B4A2-D8D2-8CF5-00F2-A213CAF52C2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1F4C9DF1-1968-5B34-9A56-589E3C56254B}"/>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DE9E756A-7181-AD62-FE33-C64DF2B070A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136256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E8A5A2A-4FD7-1AA7-9625-92668481BD81}"/>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A27A0D4-1F11-FDAD-1FF9-CB5DD10364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08BA9E8E-30EE-04A6-4561-AFDD0032627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39BFE9D6-43F2-BBC5-B3F9-F7EA7A1799E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43BAA61-7482-3006-13D2-F84DF7519707}"/>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DAF5D608-8BDD-A2DB-8899-ADCDAC6A1FE7}"/>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2025/1/12</a:t>
            </a:fld>
            <a:endParaRPr lang="zh-CN" altLang="en-US"/>
          </a:p>
        </p:txBody>
      </p:sp>
      <p:sp>
        <p:nvSpPr>
          <p:cNvPr id="8" name="页脚占位符 7">
            <a:extLst>
              <a:ext uri="{FF2B5EF4-FFF2-40B4-BE49-F238E27FC236}">
                <a16:creationId xmlns:a16="http://schemas.microsoft.com/office/drawing/2014/main" id="{FA444D90-D902-9291-77BB-83FDD426325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EFDAB795-F41F-CEA8-A0C9-4E4185CF1854}"/>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5143499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9B6883-2750-9E50-AE7B-3608BF3EC587}"/>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C28F4FD-8B3D-2DF2-415D-7D8B1CAF276B}"/>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2025/1/12</a:t>
            </a:fld>
            <a:endParaRPr lang="zh-CN" altLang="en-US"/>
          </a:p>
        </p:txBody>
      </p:sp>
      <p:sp>
        <p:nvSpPr>
          <p:cNvPr id="4" name="页脚占位符 3">
            <a:extLst>
              <a:ext uri="{FF2B5EF4-FFF2-40B4-BE49-F238E27FC236}">
                <a16:creationId xmlns:a16="http://schemas.microsoft.com/office/drawing/2014/main" id="{03E9A68C-350F-0D70-E3AE-E0287E208B98}"/>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540E753-6D45-3879-2B7A-58C71674AE10}"/>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617468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83521E-F69A-2743-3EE5-5090CC08F3C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B4B39FA-4953-0C5F-9FCB-CDFC58EE2409}"/>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5684C10E-475A-0D07-9526-2E9FCA9E705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93DB54A-50CB-A701-C1FD-67B96F3E566E}"/>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D7F6445F-0245-2635-D1D4-BACACD90AC7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263985CD-914E-71CA-A006-C0D33C84A0E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35099044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50214D-08C1-5F71-64C7-48882C86E2D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F8C5825-0F03-FAE2-86BF-970EC702D8C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E73B3394-9A39-90C2-723F-4C7D7562F46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4546F03-521A-C110-A1B0-205402FEAB6C}"/>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2025/1/12</a:t>
            </a:fld>
            <a:endParaRPr lang="zh-CN" altLang="en-US"/>
          </a:p>
        </p:txBody>
      </p:sp>
      <p:sp>
        <p:nvSpPr>
          <p:cNvPr id="6" name="页脚占位符 5">
            <a:extLst>
              <a:ext uri="{FF2B5EF4-FFF2-40B4-BE49-F238E27FC236}">
                <a16:creationId xmlns:a16="http://schemas.microsoft.com/office/drawing/2014/main" id="{90C8F985-5352-4F97-E42A-364EB38E91E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8393D9A-017E-7200-5AF4-3BA24C9B5CEB}"/>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0389857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63F0388-7CF8-E479-9748-F29CD1F3F0E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B637F33-AF1A-8161-A565-8E7D8C346AC2}"/>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7F15DDA-8762-1758-F638-641715433495}"/>
              </a:ext>
            </a:extLst>
          </p:cNvPr>
          <p:cNvSpPr>
            <a:spLocks noGrp="1"/>
          </p:cNvSpPr>
          <p:nvPr>
            <p:ph type="dt" sz="half" idx="10"/>
          </p:nvPr>
        </p:nvSpPr>
        <p:spPr>
          <a:xfrm>
            <a:off x="838200" y="6356350"/>
            <a:ext cx="2743200" cy="365125"/>
          </a:xfrm>
          <a:prstGeom prst="rect">
            <a:avLst/>
          </a:prstGeom>
        </p:spPr>
        <p:txBody>
          <a:bodyPr/>
          <a:lstStyle/>
          <a:p>
            <a:fld id="{4C319253-1016-4610-8CD0-B28A8E68BAD0}" type="datetimeFigureOut">
              <a:rPr lang="zh-CN" altLang="en-US" smtClean="0"/>
              <a:t>2025/1/12</a:t>
            </a:fld>
            <a:endParaRPr lang="zh-CN" altLang="en-US"/>
          </a:p>
        </p:txBody>
      </p:sp>
      <p:sp>
        <p:nvSpPr>
          <p:cNvPr id="5" name="页脚占位符 4">
            <a:extLst>
              <a:ext uri="{FF2B5EF4-FFF2-40B4-BE49-F238E27FC236}">
                <a16:creationId xmlns:a16="http://schemas.microsoft.com/office/drawing/2014/main" id="{CCD90A9A-CB74-6BE4-BE19-3A44E4EAA5DE}"/>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81056206-0172-B0FB-3404-58BF2511E149}"/>
              </a:ext>
            </a:extLst>
          </p:cNvPr>
          <p:cNvSpPr>
            <a:spLocks noGrp="1"/>
          </p:cNvSpPr>
          <p:nvPr>
            <p:ph type="sldNum" sz="quarter" idx="12"/>
          </p:nvPr>
        </p:nvSpPr>
        <p:spPr>
          <a:xfrm>
            <a:off x="8610600" y="6356350"/>
            <a:ext cx="2743200" cy="365125"/>
          </a:xfrm>
          <a:prstGeom prst="rect">
            <a:avLst/>
          </a:prstGeom>
        </p:spPr>
        <p:txBody>
          <a:bodyPr/>
          <a:lstStyle/>
          <a:p>
            <a:fld id="{C3B9543F-0EE6-4325-9BE4-DDA80A43A6B6}" type="slidenum">
              <a:rPr lang="zh-CN" altLang="en-US" smtClean="0"/>
              <a:t>‹#›</a:t>
            </a:fld>
            <a:endParaRPr lang="zh-CN" altLang="en-US"/>
          </a:p>
        </p:txBody>
      </p:sp>
    </p:spTree>
    <p:extLst>
      <p:ext uri="{BB962C8B-B14F-4D97-AF65-F5344CB8AC3E}">
        <p14:creationId xmlns:p14="http://schemas.microsoft.com/office/powerpoint/2010/main" val="22572500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image" Target="../media/image6.png"/><Relationship Id="rId5" Type="http://schemas.openxmlformats.org/officeDocument/2006/relationships/slideLayout" Target="../slideLayouts/slideLayout26.xml"/><Relationship Id="rId10" Type="http://schemas.openxmlformats.org/officeDocument/2006/relationships/image" Target="../media/image5.png"/><Relationship Id="rId4" Type="http://schemas.openxmlformats.org/officeDocument/2006/relationships/slideLayout" Target="../slideLayouts/slideLayout25.xml"/><Relationship Id="rId9"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t="-9000" b="-9000"/>
          </a:stretch>
        </a:blipFill>
        <a:effectLst/>
      </p:bgPr>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173C76E1-3049-BD3F-B84A-EE2E7AAB00DF}"/>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609726" y="180975"/>
            <a:ext cx="1209675" cy="1209675"/>
          </a:xfrm>
          <a:prstGeom prst="rect">
            <a:avLst/>
          </a:prstGeom>
        </p:spPr>
      </p:pic>
    </p:spTree>
    <p:extLst>
      <p:ext uri="{BB962C8B-B14F-4D97-AF65-F5344CB8AC3E}">
        <p14:creationId xmlns:p14="http://schemas.microsoft.com/office/powerpoint/2010/main" val="5076909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微软雅黑" panose="020B0503020204020204" pitchFamily="34" charset="-122"/>
          <a:ea typeface="微软雅黑" panose="020B0503020204020204"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E7F4038-D59D-45D3-9D9C-5EDCFC71CF55}" type="datetimeFigureOut">
              <a:rPr lang="en-US" smtClean="0"/>
              <a:t>1/12/2025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84D252-0D5B-4A20-9E3C-0233EF36DE5C}" type="slidenum">
              <a:rPr lang="en-US" smtClean="0"/>
              <a:t>‹#›</a:t>
            </a:fld>
            <a:endParaRPr lang="en-US"/>
          </a:p>
        </p:txBody>
      </p:sp>
    </p:spTree>
    <p:extLst>
      <p:ext uri="{BB962C8B-B14F-4D97-AF65-F5344CB8AC3E}">
        <p14:creationId xmlns:p14="http://schemas.microsoft.com/office/powerpoint/2010/main" val="49863327"/>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058475706"/>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43.wmf"/><Relationship Id="rId5" Type="http://schemas.openxmlformats.org/officeDocument/2006/relationships/image" Target="../media/image44.png"/><Relationship Id="rId4" Type="http://schemas.openxmlformats.org/officeDocument/2006/relationships/notesSlide" Target="../notesSlides/notesSlide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45.wmf"/><Relationship Id="rId5" Type="http://schemas.openxmlformats.org/officeDocument/2006/relationships/image" Target="../media/image44.png"/><Relationship Id="rId4" Type="http://schemas.openxmlformats.org/officeDocument/2006/relationships/notesSlide" Target="../notesSlides/notesSlide4.xml"/></Relationships>
</file>

<file path=ppt/slides/_rels/slide2.xml.rels><?xml version="1.0" encoding="UTF-8" standalone="yes"?>
<Relationships xmlns="http://schemas.openxmlformats.org/package/2006/relationships"><Relationship Id="rId8" Type="http://schemas.openxmlformats.org/officeDocument/2006/relationships/slide" Target="slide6.xml"/><Relationship Id="rId13" Type="http://schemas.openxmlformats.org/officeDocument/2006/relationships/image" Target="../media/image13.gif"/><Relationship Id="rId3" Type="http://schemas.openxmlformats.org/officeDocument/2006/relationships/image" Target="../media/image8.png"/><Relationship Id="rId7" Type="http://schemas.openxmlformats.org/officeDocument/2006/relationships/image" Target="../media/image10.gif"/><Relationship Id="rId12" Type="http://schemas.openxmlformats.org/officeDocument/2006/relationships/slide" Target="slide7.xml"/><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slide" Target="slide4.xml"/><Relationship Id="rId11" Type="http://schemas.openxmlformats.org/officeDocument/2006/relationships/image" Target="../media/image12.gif"/><Relationship Id="rId5" Type="http://schemas.openxmlformats.org/officeDocument/2006/relationships/image" Target="../media/image9.gif"/><Relationship Id="rId10" Type="http://schemas.openxmlformats.org/officeDocument/2006/relationships/slide" Target="slide5.xml"/><Relationship Id="rId4" Type="http://schemas.openxmlformats.org/officeDocument/2006/relationships/slide" Target="slide8.xml"/><Relationship Id="rId9" Type="http://schemas.openxmlformats.org/officeDocument/2006/relationships/image" Target="../media/image11.gif"/><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3.xml"/><Relationship Id="rId1" Type="http://schemas.openxmlformats.org/officeDocument/2006/relationships/vmlDrawing" Target="../drawings/vmlDrawing3.vml"/><Relationship Id="rId6" Type="http://schemas.openxmlformats.org/officeDocument/2006/relationships/image" Target="../media/image46.wmf"/><Relationship Id="rId5" Type="http://schemas.openxmlformats.org/officeDocument/2006/relationships/image" Target="../media/image44.png"/><Relationship Id="rId4"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control" Target="../activeX/activeX4.xml"/><Relationship Id="rId1" Type="http://schemas.openxmlformats.org/officeDocument/2006/relationships/vmlDrawing" Target="../drawings/vmlDrawing4.vml"/><Relationship Id="rId6" Type="http://schemas.openxmlformats.org/officeDocument/2006/relationships/image" Target="../media/image47.wmf"/><Relationship Id="rId5" Type="http://schemas.openxmlformats.org/officeDocument/2006/relationships/image" Target="../media/image44.png"/><Relationship Id="rId4"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1.xml"/><Relationship Id="rId4" Type="http://schemas.openxmlformats.org/officeDocument/2006/relationships/image" Target="../media/image56.jpe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slide" Target="slide5.xml"/><Relationship Id="rId7" Type="http://schemas.openxmlformats.org/officeDocument/2006/relationships/slide" Target="slide6.xml"/><Relationship Id="rId12" Type="http://schemas.openxmlformats.org/officeDocument/2006/relationships/slide" Target="slide9.xml"/><Relationship Id="rId2" Type="http://schemas.openxmlformats.org/officeDocument/2006/relationships/image" Target="../media/image15.png"/><Relationship Id="rId1" Type="http://schemas.openxmlformats.org/officeDocument/2006/relationships/slideLayout" Target="../slideLayouts/slideLayout17.xml"/><Relationship Id="rId6" Type="http://schemas.openxmlformats.org/officeDocument/2006/relationships/image" Target="../media/image11.gif"/><Relationship Id="rId11" Type="http://schemas.openxmlformats.org/officeDocument/2006/relationships/image" Target="../media/image16.gif"/><Relationship Id="rId5" Type="http://schemas.openxmlformats.org/officeDocument/2006/relationships/slide" Target="slide7.xml"/><Relationship Id="rId10" Type="http://schemas.openxmlformats.org/officeDocument/2006/relationships/image" Target="../media/image13.gif"/><Relationship Id="rId4" Type="http://schemas.openxmlformats.org/officeDocument/2006/relationships/image" Target="../media/image10.gif"/><Relationship Id="rId9" Type="http://schemas.openxmlformats.org/officeDocument/2006/relationships/slide" Target="slide8.xml"/></Relationships>
</file>

<file path=ppt/slides/_rels/slide30.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slide" Target="slide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control" Target="../activeX/activeX5.xml"/><Relationship Id="rId1" Type="http://schemas.openxmlformats.org/officeDocument/2006/relationships/vmlDrawing" Target="../drawings/vmlDrawing5.vml"/><Relationship Id="rId6" Type="http://schemas.openxmlformats.org/officeDocument/2006/relationships/image" Target="../media/image66.wmf"/><Relationship Id="rId5" Type="http://schemas.openxmlformats.org/officeDocument/2006/relationships/image" Target="../media/image68.png"/><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slide" Target="slide5.xml"/><Relationship Id="rId13" Type="http://schemas.openxmlformats.org/officeDocument/2006/relationships/image" Target="../media/image17.gif"/><Relationship Id="rId3" Type="http://schemas.openxmlformats.org/officeDocument/2006/relationships/image" Target="../media/image8.png"/><Relationship Id="rId7" Type="http://schemas.openxmlformats.org/officeDocument/2006/relationships/image" Target="../media/image11.gif"/><Relationship Id="rId12" Type="http://schemas.openxmlformats.org/officeDocument/2006/relationships/slide" Target="slide9.xml"/><Relationship Id="rId2" Type="http://schemas.openxmlformats.org/officeDocument/2006/relationships/audio" Target="../media/audio1.wav"/><Relationship Id="rId1" Type="http://schemas.openxmlformats.org/officeDocument/2006/relationships/slideLayout" Target="../slideLayouts/slideLayout17.xml"/><Relationship Id="rId6" Type="http://schemas.openxmlformats.org/officeDocument/2006/relationships/slide" Target="slide7.xml"/><Relationship Id="rId11" Type="http://schemas.openxmlformats.org/officeDocument/2006/relationships/image" Target="../media/image13.gif"/><Relationship Id="rId5" Type="http://schemas.openxmlformats.org/officeDocument/2006/relationships/image" Target="../media/image10.gif"/><Relationship Id="rId15" Type="http://schemas.openxmlformats.org/officeDocument/2006/relationships/image" Target="../media/image19.gif"/><Relationship Id="rId10" Type="http://schemas.openxmlformats.org/officeDocument/2006/relationships/slide" Target="slide8.xml"/><Relationship Id="rId4" Type="http://schemas.openxmlformats.org/officeDocument/2006/relationships/slide" Target="slide4.xml"/><Relationship Id="rId9" Type="http://schemas.openxmlformats.org/officeDocument/2006/relationships/image" Target="../media/image12.gif"/><Relationship Id="rId14" Type="http://schemas.openxmlformats.org/officeDocument/2006/relationships/image" Target="../media/image18.gif"/></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2.wav"/><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slide" Target="slide3.xml"/><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png"/><Relationship Id="rId1" Type="http://schemas.openxmlformats.org/officeDocument/2006/relationships/slideLayout" Target="../slideLayouts/slideLayout17.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audio" Target="../media/audio3.wav"/><Relationship Id="rId1" Type="http://schemas.openxmlformats.org/officeDocument/2006/relationships/slideLayout" Target="../slideLayouts/slideLayout17.xml"/><Relationship Id="rId6" Type="http://schemas.openxmlformats.org/officeDocument/2006/relationships/image" Target="../media/image21.jpeg"/><Relationship Id="rId5" Type="http://schemas.openxmlformats.org/officeDocument/2006/relationships/image" Target="../media/image22.png"/><Relationship Id="rId4" Type="http://schemas.openxmlformats.org/officeDocument/2006/relationships/slide" Target="slide3.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20.png"/><Relationship Id="rId1" Type="http://schemas.openxmlformats.org/officeDocument/2006/relationships/slideLayout" Target="../slideLayouts/slideLayout17.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WordArt 10"/>
          <p:cNvSpPr>
            <a:spLocks noChangeArrowheads="1" noChangeShapeType="1" noTextEdit="1"/>
          </p:cNvSpPr>
          <p:nvPr/>
        </p:nvSpPr>
        <p:spPr bwMode="auto">
          <a:xfrm>
            <a:off x="835819" y="438530"/>
            <a:ext cx="10591800" cy="676275"/>
          </a:xfrm>
          <a:prstGeom prst="rect">
            <a:avLst/>
          </a:prstGeom>
        </p:spPr>
        <p:txBody>
          <a:bodyPr wrap="none" fromWordArt="1">
            <a:prstTxWarp prst="textPlain">
              <a:avLst>
                <a:gd name="adj" fmla="val 50000"/>
              </a:avLst>
            </a:prstTxWarp>
          </a:bodyPr>
          <a:lstStyle/>
          <a:p>
            <a:pPr algn="ctr"/>
            <a:r>
              <a:rPr lang="vi-VN" sz="36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TRƯỜNG TIỂU HỌC</a:t>
            </a:r>
            <a:r>
              <a:rPr lang="en-US" sz="36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t>
            </a:r>
            <a:r>
              <a:rPr lang="en-US" sz="3600" b="1" kern="10" dirty="0" smtClean="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HÒA NGHĨA-DƯƠNG KINH-HẢI PHÒNG</a:t>
            </a:r>
            <a:endParaRPr lang="en-US" sz="3600" b="1" kern="10" dirty="0">
              <a:ln w="9525">
                <a:solidFill>
                  <a:srgbClr val="FF0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10" name="WordArt 11"/>
          <p:cNvSpPr>
            <a:spLocks noChangeArrowheads="1" noChangeShapeType="1" noTextEdit="1"/>
          </p:cNvSpPr>
          <p:nvPr/>
        </p:nvSpPr>
        <p:spPr bwMode="auto">
          <a:xfrm>
            <a:off x="2564131" y="1553634"/>
            <a:ext cx="6989716" cy="446498"/>
          </a:xfrm>
          <a:prstGeom prst="rect">
            <a:avLst/>
          </a:prstGeom>
        </p:spPr>
        <p:txBody>
          <a:bodyPr wrap="none" fromWordArt="1">
            <a:prstTxWarp prst="textPlain">
              <a:avLst>
                <a:gd name="adj" fmla="val 50000"/>
              </a:avLst>
            </a:prstTxWarp>
          </a:bodyPr>
          <a:lstStyle/>
          <a:p>
            <a:pPr algn="ctr"/>
            <a:r>
              <a:rPr lang="en-US" sz="3600" b="1"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KẾ HOẠCH BÀI DẠY MÔN TIẾNG VIỆT</a:t>
            </a:r>
            <a:endParaRPr lang="en-US" sz="36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11" name="WordArt 12"/>
          <p:cNvSpPr>
            <a:spLocks noChangeArrowheads="1" noChangeShapeType="1" noTextEdit="1"/>
          </p:cNvSpPr>
          <p:nvPr/>
        </p:nvSpPr>
        <p:spPr bwMode="auto">
          <a:xfrm>
            <a:off x="1067889" y="3373985"/>
            <a:ext cx="9982200" cy="1523683"/>
          </a:xfrm>
          <a:prstGeom prst="rect">
            <a:avLst/>
          </a:prstGeom>
        </p:spPr>
        <p:txBody>
          <a:bodyPr wrap="none" fromWordArt="1">
            <a:prstTxWarp prst="textPlain">
              <a:avLst>
                <a:gd name="adj" fmla="val 50000"/>
              </a:avLst>
            </a:prstTxWarp>
          </a:bodyPr>
          <a:lstStyle/>
          <a:p>
            <a:pPr algn="ctr"/>
            <a:r>
              <a:rPr lang="en-US" sz="10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GIÁO VIÊN: TRẦN </a:t>
            </a:r>
            <a:r>
              <a:rPr lang="en-US" sz="1000" b="1" kern="10" dirty="0" smtClean="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rPr>
              <a:t>THỊ DUNG</a:t>
            </a:r>
          </a:p>
          <a:p>
            <a:pPr algn="ctr"/>
            <a:r>
              <a:rPr lang="en-US" sz="1000" b="1" kern="10" dirty="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LỚP 4D</a:t>
            </a:r>
            <a:endParaRPr lang="en-US" sz="1000" b="1" kern="10" dirty="0">
              <a:ln w="9525">
                <a:solidFill>
                  <a:srgbClr val="008000"/>
                </a:solidFill>
                <a:round/>
                <a:headEnd/>
                <a:tailEnd/>
              </a:ln>
              <a:solidFill>
                <a:srgbClr val="000000"/>
              </a:solidFill>
              <a:effectLst>
                <a:outerShdw dist="45791" dir="2021404" algn="ctr" rotWithShape="0">
                  <a:srgbClr val="B2B2B2">
                    <a:alpha val="79999"/>
                  </a:srgbClr>
                </a:outerShdw>
              </a:effectLst>
              <a:latin typeface="Times New Roman"/>
              <a:cs typeface="Times New Roman"/>
            </a:endParaRPr>
          </a:p>
        </p:txBody>
      </p:sp>
      <p:sp>
        <p:nvSpPr>
          <p:cNvPr id="12" name="Title 1"/>
          <p:cNvSpPr txBox="1">
            <a:spLocks/>
          </p:cNvSpPr>
          <p:nvPr/>
        </p:nvSpPr>
        <p:spPr>
          <a:xfrm>
            <a:off x="3702735" y="4836089"/>
            <a:ext cx="8619490" cy="95398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t/>
            </a:r>
            <a:br>
              <a:rPr lang="en-US" b="1" kern="10" dirty="0" smtClean="0">
                <a:ln w="9525">
                  <a:solidFill>
                    <a:srgbClr val="0000FF"/>
                  </a:solidFill>
                  <a:round/>
                  <a:headEnd/>
                  <a:tailEnd/>
                </a:ln>
                <a:solidFill>
                  <a:srgbClr val="000000"/>
                </a:solidFill>
                <a:effectLst>
                  <a:outerShdw dist="45791" dir="2021404" algn="ctr" rotWithShape="0">
                    <a:srgbClr val="B2B2B2">
                      <a:alpha val="79999"/>
                    </a:srgbClr>
                  </a:outerShdw>
                </a:effectLst>
                <a:latin typeface="Times New Roman"/>
                <a:cs typeface="Times New Roman"/>
              </a:rPr>
            </a:br>
            <a:r>
              <a:rPr lang="en-US" sz="3600" b="1" dirty="0" smtClean="0">
                <a:solidFill>
                  <a:schemeClr val="accent1">
                    <a:lumMod val="75000"/>
                  </a:schemeClr>
                </a:solidFill>
                <a:latin typeface="Times New Roman" panose="02020603050405020304" pitchFamily="18" charset="0"/>
                <a:cs typeface="Times New Roman" panose="02020603050405020304" pitchFamily="18" charset="0"/>
              </a:rPr>
              <a:t>NĂM HỌC 2024-2025</a:t>
            </a:r>
            <a:endParaRPr lang="en-US" sz="3600" b="1" dirty="0">
              <a:solidFill>
                <a:schemeClr val="accent1">
                  <a:lumMod val="75000"/>
                </a:schemeClr>
              </a:solidFill>
              <a:latin typeface="Times New Roman" panose="02020603050405020304" pitchFamily="18" charset="0"/>
              <a:cs typeface="Times New Roman" panose="02020603050405020304" pitchFamily="18" charset="0"/>
            </a:endParaRPr>
          </a:p>
        </p:txBody>
      </p:sp>
      <p:sp>
        <p:nvSpPr>
          <p:cNvPr id="13" name="Subtitle 2"/>
          <p:cNvSpPr txBox="1">
            <a:spLocks/>
          </p:cNvSpPr>
          <p:nvPr/>
        </p:nvSpPr>
        <p:spPr>
          <a:xfrm>
            <a:off x="188119" y="2543674"/>
            <a:ext cx="11887200" cy="87038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600" b="1" dirty="0" smtClean="0">
                <a:solidFill>
                  <a:srgbClr val="FF0000"/>
                </a:solidFill>
                <a:latin typeface="Times New Roman" panose="02020603050405020304" pitchFamily="18" charset="0"/>
                <a:cs typeface="Times New Roman" panose="02020603050405020304" pitchFamily="18" charset="0"/>
              </a:rPr>
              <a:t>ĐỌC:BAY CÙNG ƯỚC MƠ</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748000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10"/>
          <p:cNvSpPr/>
          <p:nvPr/>
        </p:nvSpPr>
        <p:spPr>
          <a:xfrm>
            <a:off x="314035" y="942109"/>
            <a:ext cx="11573165" cy="5615322"/>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20" name="图片 19"/>
          <p:cNvPicPr>
            <a:picLocks noChangeAspect="1"/>
          </p:cNvPicPr>
          <p:nvPr/>
        </p:nvPicPr>
        <p:blipFill rotWithShape="1">
          <a:blip r:embed="rId2" cstate="hqprint">
            <a:extLst>
              <a:ext uri="{28A0092B-C50C-407E-A947-70E740481C1C}">
                <a14:useLocalDpi xmlns:a14="http://schemas.microsoft.com/office/drawing/2010/main" val="0"/>
              </a:ext>
            </a:extLst>
          </a:blip>
          <a:srcRect t="24723" b="54721"/>
          <a:stretch/>
        </p:blipFill>
        <p:spPr>
          <a:xfrm>
            <a:off x="1416996" y="-118065"/>
            <a:ext cx="9126436" cy="1600207"/>
          </a:xfrm>
          <a:prstGeom prst="rect">
            <a:avLst/>
          </a:prstGeom>
        </p:spPr>
      </p:pic>
      <p:pic>
        <p:nvPicPr>
          <p:cNvPr id="2" name="Picture 1"/>
          <p:cNvPicPr>
            <a:picLocks noChangeAspect="1"/>
          </p:cNvPicPr>
          <p:nvPr/>
        </p:nvPicPr>
        <p:blipFill>
          <a:blip r:embed="rId3"/>
          <a:stretch>
            <a:fillRect/>
          </a:stretch>
        </p:blipFill>
        <p:spPr>
          <a:xfrm>
            <a:off x="3538726" y="54690"/>
            <a:ext cx="5702156" cy="1017578"/>
          </a:xfrm>
          <a:prstGeom prst="rect">
            <a:avLst/>
          </a:prstGeom>
        </p:spPr>
      </p:pic>
      <p:sp>
        <p:nvSpPr>
          <p:cNvPr id="4" name="TextBox 3"/>
          <p:cNvSpPr txBox="1"/>
          <p:nvPr/>
        </p:nvSpPr>
        <p:spPr>
          <a:xfrm>
            <a:off x="602385" y="1482142"/>
            <a:ext cx="10996464" cy="4093428"/>
          </a:xfrm>
          <a:prstGeom prst="rect">
            <a:avLst/>
          </a:prstGeom>
          <a:noFill/>
        </p:spPr>
        <p:txBody>
          <a:bodyPr wrap="square" rtlCol="0">
            <a:spAutoFit/>
          </a:bodyPr>
          <a:lstStyle/>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Đọc đúng từ ngữ, câu, đoạn và toàn bộ câu chuyện Bay cùng ước mơ. Biết đọc diễn cảm với giọng đọc phù hợp, nhấn giọng vào những từ ngữ cần thiết để thể hiện tâm trạng, cảm xúc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Nhận biết được trình tự các sự việc gắn với thời gian, địa điểm cụ thể. Hiểu suy nghĩ, cảm xúc của nhân vật, nêu được đặc điểm của các nhân vật trong câu chuyện dựa vào hành động, lời nói của nhân vật.</a:t>
            </a:r>
          </a:p>
          <a:p>
            <a:pPr marL="457200" lvl="0" indent="-457200" algn="just">
              <a:buFont typeface="Wingdings" panose="05000000000000000000" pitchFamily="2" charset="2"/>
              <a:buChar char="q"/>
            </a:pPr>
            <a:r>
              <a:rPr lang="vi-VN" sz="2600" dirty="0">
                <a:solidFill>
                  <a:srgbClr val="002060"/>
                </a:solidFill>
                <a:latin typeface="Cambria" panose="02040503050406030204" pitchFamily="18" charset="0"/>
                <a:ea typeface="Cambria" panose="02040503050406030204" pitchFamily="18" charset="0"/>
              </a:rPr>
              <a:t>Hiểu điều tác giả muốn nói qua câu chuyện: </a:t>
            </a:r>
            <a:r>
              <a:rPr lang="vi-VN" sz="2600" b="1" dirty="0">
                <a:solidFill>
                  <a:srgbClr val="002060"/>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p>
        </p:txBody>
      </p:sp>
    </p:spTree>
    <p:extLst>
      <p:ext uri="{BB962C8B-B14F-4D97-AF65-F5344CB8AC3E}">
        <p14:creationId xmlns:p14="http://schemas.microsoft.com/office/powerpoint/2010/main" val="30658442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7" name="Picture 6"/>
          <p:cNvPicPr>
            <a:picLocks noChangeAspect="1"/>
          </p:cNvPicPr>
          <p:nvPr/>
        </p:nvPicPr>
        <p:blipFill>
          <a:blip r:embed="rId3"/>
          <a:stretch>
            <a:fillRect/>
          </a:stretch>
        </p:blipFill>
        <p:spPr>
          <a:xfrm>
            <a:off x="2314419" y="2628620"/>
            <a:ext cx="7258464" cy="1481937"/>
          </a:xfrm>
          <a:prstGeom prst="rect">
            <a:avLst/>
          </a:prstGeom>
        </p:spPr>
      </p:pic>
    </p:spTree>
    <p:extLst>
      <p:ext uri="{BB962C8B-B14F-4D97-AF65-F5344CB8AC3E}">
        <p14:creationId xmlns:p14="http://schemas.microsoft.com/office/powerpoint/2010/main" val="3845484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3" name="Group 2">
            <a:extLst>
              <a:ext uri="{FF2B5EF4-FFF2-40B4-BE49-F238E27FC236}">
                <a16:creationId xmlns:a16="http://schemas.microsoft.com/office/drawing/2014/main" id="{DB9DECF1-6071-5977-1BD7-A308DE5CBE2E}"/>
              </a:ext>
            </a:extLst>
          </p:cNvPr>
          <p:cNvGrpSpPr/>
          <p:nvPr/>
        </p:nvGrpSpPr>
        <p:grpSpPr>
          <a:xfrm>
            <a:off x="592628" y="2896788"/>
            <a:ext cx="3519067" cy="3014865"/>
            <a:chOff x="444471" y="2172590"/>
            <a:chExt cx="2639300" cy="2261149"/>
          </a:xfrm>
        </p:grpSpPr>
        <p:sp>
          <p:nvSpPr>
            <p:cNvPr id="4" name="Rectangle: Rounded Corners 26">
              <a:extLst>
                <a:ext uri="{FF2B5EF4-FFF2-40B4-BE49-F238E27FC236}">
                  <a16:creationId xmlns:a16="http://schemas.microsoft.com/office/drawing/2014/main" id="{3C67B588-6583-AE37-9A75-A1978BA8E05A}"/>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5" name="Group 4">
              <a:extLst>
                <a:ext uri="{FF2B5EF4-FFF2-40B4-BE49-F238E27FC236}">
                  <a16:creationId xmlns:a16="http://schemas.microsoft.com/office/drawing/2014/main" id="{1D5EFA0C-3A65-1E70-8DC1-4641D21DC626}"/>
                </a:ext>
              </a:extLst>
            </p:cNvPr>
            <p:cNvGrpSpPr/>
            <p:nvPr/>
          </p:nvGrpSpPr>
          <p:grpSpPr>
            <a:xfrm>
              <a:off x="832336" y="2172590"/>
              <a:ext cx="1831930" cy="1572681"/>
              <a:chOff x="1450279" y="400692"/>
              <a:chExt cx="2478196" cy="2383465"/>
            </a:xfrm>
          </p:grpSpPr>
          <p:sp>
            <p:nvSpPr>
              <p:cNvPr id="7" name="Rectangle: Rounded Corners 29">
                <a:extLst>
                  <a:ext uri="{FF2B5EF4-FFF2-40B4-BE49-F238E27FC236}">
                    <a16:creationId xmlns:a16="http://schemas.microsoft.com/office/drawing/2014/main" id="{CCA97B66-3108-705E-05B7-1182CD2B7E47}"/>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30C4A189-F739-E60E-049D-376C1E4C1DA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6" name="Rectangle 5">
              <a:extLst>
                <a:ext uri="{FF2B5EF4-FFF2-40B4-BE49-F238E27FC236}">
                  <a16:creationId xmlns:a16="http://schemas.microsoft.com/office/drawing/2014/main" id="{22A221D2-D2AB-45CD-7F36-6430DB93BB68}"/>
                </a:ext>
              </a:extLst>
            </p:cNvPr>
            <p:cNvSpPr/>
            <p:nvPr/>
          </p:nvSpPr>
          <p:spPr>
            <a:xfrm>
              <a:off x="552032" y="3625825"/>
              <a:ext cx="2147463"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Calibri" panose="020F0502020204030204" pitchFamily="34" charset="0"/>
                  <a:cs typeface="Calibri" panose="020F0502020204030204" pitchFamily="34" charset="0"/>
                  <a:sym typeface="Arial"/>
                </a:rPr>
                <a:t>Mắt</a:t>
              </a:r>
              <a:r>
                <a:rPr lang="en-US" sz="6400" b="1" kern="0" dirty="0">
                  <a:solidFill>
                    <a:srgbClr val="0070C0"/>
                  </a:solidFill>
                  <a:latin typeface="Calibri" panose="020F0502020204030204" pitchFamily="34" charset="0"/>
                  <a:cs typeface="Calibri" panose="020F0502020204030204" pitchFamily="34" charset="0"/>
                  <a:sym typeface="Arial"/>
                </a:rPr>
                <a:t> </a:t>
              </a:r>
              <a:r>
                <a:rPr lang="en-US" sz="6400" b="1" kern="0" dirty="0" err="1">
                  <a:solidFill>
                    <a:srgbClr val="0070C0"/>
                  </a:solidFill>
                  <a:latin typeface="Calibri" panose="020F0502020204030204" pitchFamily="34" charset="0"/>
                  <a:cs typeface="Calibri" panose="020F0502020204030204" pitchFamily="34" charset="0"/>
                  <a:sym typeface="Arial"/>
                </a:rPr>
                <a:t>dõi</a:t>
              </a:r>
              <a:endParaRPr lang="en-US" sz="6400" b="1" kern="0" dirty="0">
                <a:solidFill>
                  <a:srgbClr val="0070C0"/>
                </a:solidFill>
                <a:latin typeface="Calibri" panose="020F0502020204030204" pitchFamily="34" charset="0"/>
                <a:cs typeface="Calibri" panose="020F0502020204030204" pitchFamily="34" charset="0"/>
                <a:sym typeface="Arial"/>
              </a:endParaRPr>
            </a:p>
          </p:txBody>
        </p:sp>
      </p:grpSp>
      <p:grpSp>
        <p:nvGrpSpPr>
          <p:cNvPr id="13" name="Group 12">
            <a:extLst>
              <a:ext uri="{FF2B5EF4-FFF2-40B4-BE49-F238E27FC236}">
                <a16:creationId xmlns:a16="http://schemas.microsoft.com/office/drawing/2014/main" id="{0FAA6561-0536-20EE-14F5-A11DBF342808}"/>
              </a:ext>
            </a:extLst>
          </p:cNvPr>
          <p:cNvGrpSpPr/>
          <p:nvPr/>
        </p:nvGrpSpPr>
        <p:grpSpPr>
          <a:xfrm>
            <a:off x="4460240" y="1808385"/>
            <a:ext cx="3804544" cy="3008908"/>
            <a:chOff x="3345180" y="1356289"/>
            <a:chExt cx="2853408" cy="2256681"/>
          </a:xfrm>
        </p:grpSpPr>
        <p:grpSp>
          <p:nvGrpSpPr>
            <p:cNvPr id="16" name="Group 15">
              <a:extLst>
                <a:ext uri="{FF2B5EF4-FFF2-40B4-BE49-F238E27FC236}">
                  <a16:creationId xmlns:a16="http://schemas.microsoft.com/office/drawing/2014/main" id="{DDA908E6-74E8-EB5B-51D1-76F6FA9B06D2}"/>
                </a:ext>
              </a:extLst>
            </p:cNvPr>
            <p:cNvGrpSpPr/>
            <p:nvPr/>
          </p:nvGrpSpPr>
          <p:grpSpPr>
            <a:xfrm>
              <a:off x="3345180" y="1356289"/>
              <a:ext cx="2853408" cy="2256681"/>
              <a:chOff x="3984768" y="31333"/>
              <a:chExt cx="3860030" cy="3318094"/>
            </a:xfrm>
          </p:grpSpPr>
          <p:grpSp>
            <p:nvGrpSpPr>
              <p:cNvPr id="21" name="Group 20">
                <a:extLst>
                  <a:ext uri="{FF2B5EF4-FFF2-40B4-BE49-F238E27FC236}">
                    <a16:creationId xmlns:a16="http://schemas.microsoft.com/office/drawing/2014/main" id="{FB637DC1-A4EC-FF6A-842B-CC0EC4678123}"/>
                  </a:ext>
                </a:extLst>
              </p:cNvPr>
              <p:cNvGrpSpPr/>
              <p:nvPr/>
            </p:nvGrpSpPr>
            <p:grpSpPr>
              <a:xfrm>
                <a:off x="3984768" y="31333"/>
                <a:ext cx="3860030" cy="3318094"/>
                <a:chOff x="693066" y="657558"/>
                <a:chExt cx="3860030" cy="3318094"/>
              </a:xfrm>
            </p:grpSpPr>
            <p:sp>
              <p:nvSpPr>
                <p:cNvPr id="25" name="Rectangle: Rounded Corners 35">
                  <a:extLst>
                    <a:ext uri="{FF2B5EF4-FFF2-40B4-BE49-F238E27FC236}">
                      <a16:creationId xmlns:a16="http://schemas.microsoft.com/office/drawing/2014/main" id="{48E4E38F-B171-3880-15BC-AB516BD231E9}"/>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6" name="Rectangle: Rounded Corners 39">
                  <a:extLst>
                    <a:ext uri="{FF2B5EF4-FFF2-40B4-BE49-F238E27FC236}">
                      <a16:creationId xmlns:a16="http://schemas.microsoft.com/office/drawing/2014/main" id="{2310819C-47A4-1B77-840F-843DE7CD90D9}"/>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3" name="Picture 22">
                <a:extLst>
                  <a:ext uri="{FF2B5EF4-FFF2-40B4-BE49-F238E27FC236}">
                    <a16:creationId xmlns:a16="http://schemas.microsoft.com/office/drawing/2014/main" id="{2ED82C63-FC49-C9B7-560E-02015194DEC7}"/>
                  </a:ext>
                </a:extLst>
              </p:cNvPr>
              <p:cNvPicPr>
                <a:picLocks noChangeAspect="1"/>
              </p:cNvPicPr>
              <p:nvPr/>
            </p:nvPicPr>
            <p:blipFill>
              <a:blip r:embed="rId3"/>
              <a:stretch>
                <a:fillRect/>
              </a:stretch>
            </p:blipFill>
            <p:spPr>
              <a:xfrm>
                <a:off x="5155989" y="399065"/>
                <a:ext cx="1665021" cy="1665021"/>
              </a:xfrm>
              <a:prstGeom prst="rect">
                <a:avLst/>
              </a:prstGeom>
            </p:spPr>
          </p:pic>
        </p:grpSp>
        <p:sp>
          <p:nvSpPr>
            <p:cNvPr id="18" name="Rectangle 17">
              <a:extLst>
                <a:ext uri="{FF2B5EF4-FFF2-40B4-BE49-F238E27FC236}">
                  <a16:creationId xmlns:a16="http://schemas.microsoft.com/office/drawing/2014/main" id="{B703B61D-1E30-4F3D-2193-86B018E05288}"/>
                </a:ext>
              </a:extLst>
            </p:cNvPr>
            <p:cNvSpPr/>
            <p:nvPr/>
          </p:nvSpPr>
          <p:spPr>
            <a:xfrm>
              <a:off x="3675099" y="2781973"/>
              <a:ext cx="2302553" cy="807914"/>
            </a:xfrm>
            <a:prstGeom prst="rect">
              <a:avLst/>
            </a:prstGeom>
          </p:spPr>
          <p:txBody>
            <a:bodyPr wrap="none">
              <a:spAutoFit/>
            </a:bodyPr>
            <a:lstStyle/>
            <a:p>
              <a:pPr algn="ctr" defTabSz="1219170">
                <a:buClr>
                  <a:srgbClr val="000000"/>
                </a:buClr>
              </a:pPr>
              <a:r>
                <a:rPr lang="en-US" sz="6400" b="1" kern="0" dirty="0">
                  <a:solidFill>
                    <a:srgbClr val="FF0000"/>
                  </a:solidFill>
                  <a:latin typeface="Calibri" panose="020F0502020204030204" pitchFamily="34" charset="0"/>
                  <a:cs typeface="Calibri" panose="020F0502020204030204" pitchFamily="34" charset="0"/>
                  <a:sym typeface="Arial"/>
                </a:rPr>
                <a:t>Tai </a:t>
              </a:r>
              <a:r>
                <a:rPr lang="en-US" sz="6400" b="1" kern="0" dirty="0" err="1">
                  <a:solidFill>
                    <a:srgbClr val="FF0000"/>
                  </a:solidFill>
                  <a:latin typeface="Calibri" panose="020F0502020204030204" pitchFamily="34" charset="0"/>
                  <a:cs typeface="Calibri" panose="020F0502020204030204" pitchFamily="34" charset="0"/>
                  <a:sym typeface="Arial"/>
                </a:rPr>
                <a:t>nghe</a:t>
              </a:r>
              <a:endParaRPr lang="en-US" sz="6400" b="1" kern="0" dirty="0">
                <a:solidFill>
                  <a:srgbClr val="FF0000"/>
                </a:solidFill>
                <a:latin typeface="Calibri" panose="020F0502020204030204" pitchFamily="34" charset="0"/>
                <a:cs typeface="Calibri" panose="020F0502020204030204" pitchFamily="34" charset="0"/>
                <a:sym typeface="Arial"/>
              </a:endParaRPr>
            </a:p>
          </p:txBody>
        </p:sp>
      </p:grpSp>
      <p:grpSp>
        <p:nvGrpSpPr>
          <p:cNvPr id="27" name="Group 26">
            <a:extLst>
              <a:ext uri="{FF2B5EF4-FFF2-40B4-BE49-F238E27FC236}">
                <a16:creationId xmlns:a16="http://schemas.microsoft.com/office/drawing/2014/main" id="{1A701B96-8D72-2293-4134-93D9123EA53E}"/>
              </a:ext>
            </a:extLst>
          </p:cNvPr>
          <p:cNvGrpSpPr/>
          <p:nvPr/>
        </p:nvGrpSpPr>
        <p:grpSpPr>
          <a:xfrm>
            <a:off x="8414869" y="3297467"/>
            <a:ext cx="3519067" cy="3039653"/>
            <a:chOff x="6311152" y="2473100"/>
            <a:chExt cx="2639300" cy="2279740"/>
          </a:xfrm>
        </p:grpSpPr>
        <p:grpSp>
          <p:nvGrpSpPr>
            <p:cNvPr id="29" name="Group 28">
              <a:extLst>
                <a:ext uri="{FF2B5EF4-FFF2-40B4-BE49-F238E27FC236}">
                  <a16:creationId xmlns:a16="http://schemas.microsoft.com/office/drawing/2014/main" id="{12F82EAE-CAD6-B1A2-7309-D01765CC7FA8}"/>
                </a:ext>
              </a:extLst>
            </p:cNvPr>
            <p:cNvGrpSpPr/>
            <p:nvPr/>
          </p:nvGrpSpPr>
          <p:grpSpPr>
            <a:xfrm>
              <a:off x="6311152" y="2473100"/>
              <a:ext cx="2639300" cy="2279740"/>
              <a:chOff x="7482364" y="2696050"/>
              <a:chExt cx="3860030" cy="3318094"/>
            </a:xfrm>
          </p:grpSpPr>
          <p:grpSp>
            <p:nvGrpSpPr>
              <p:cNvPr id="31" name="Group 30">
                <a:extLst>
                  <a:ext uri="{FF2B5EF4-FFF2-40B4-BE49-F238E27FC236}">
                    <a16:creationId xmlns:a16="http://schemas.microsoft.com/office/drawing/2014/main" id="{83B8CA41-4407-92CE-A18B-C688B08F5ADC}"/>
                  </a:ext>
                </a:extLst>
              </p:cNvPr>
              <p:cNvGrpSpPr/>
              <p:nvPr/>
            </p:nvGrpSpPr>
            <p:grpSpPr>
              <a:xfrm>
                <a:off x="7482364" y="2696050"/>
                <a:ext cx="3860030" cy="3318094"/>
                <a:chOff x="693066" y="657558"/>
                <a:chExt cx="3860030" cy="3318094"/>
              </a:xfrm>
            </p:grpSpPr>
            <p:sp>
              <p:nvSpPr>
                <p:cNvPr id="33" name="Rectangle: Rounded Corners 47">
                  <a:extLst>
                    <a:ext uri="{FF2B5EF4-FFF2-40B4-BE49-F238E27FC236}">
                      <a16:creationId xmlns:a16="http://schemas.microsoft.com/office/drawing/2014/main" id="{689C7993-610E-3A3B-563E-C524AB681046}"/>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34" name="Rectangle: Rounded Corners 48">
                  <a:extLst>
                    <a:ext uri="{FF2B5EF4-FFF2-40B4-BE49-F238E27FC236}">
                      <a16:creationId xmlns:a16="http://schemas.microsoft.com/office/drawing/2014/main" id="{ABCBE8CC-FDE0-78EE-2169-CEACBBB9EFF6}"/>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 xmlns:ask="http://schemas.microsoft.com/office/drawing/2018/sketchyshape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32" name="Picture 31" descr="Graphical user interface&#10;&#10;Description automatically generated with low confidence">
                <a:extLst>
                  <a:ext uri="{FF2B5EF4-FFF2-40B4-BE49-F238E27FC236}">
                    <a16:creationId xmlns:a16="http://schemas.microsoft.com/office/drawing/2014/main" id="{69D58D95-8875-A08F-21F4-9F79D7D4BD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30" name="Rectangle 29">
              <a:extLst>
                <a:ext uri="{FF2B5EF4-FFF2-40B4-BE49-F238E27FC236}">
                  <a16:creationId xmlns:a16="http://schemas.microsoft.com/office/drawing/2014/main" id="{28B3F34D-BE55-BFA6-21E8-82F53851F768}"/>
                </a:ext>
              </a:extLst>
            </p:cNvPr>
            <p:cNvSpPr/>
            <p:nvPr/>
          </p:nvSpPr>
          <p:spPr>
            <a:xfrm>
              <a:off x="6832896" y="3938015"/>
              <a:ext cx="1696618" cy="746407"/>
            </a:xfrm>
            <a:prstGeom prst="rect">
              <a:avLst/>
            </a:prstGeom>
          </p:spPr>
          <p:txBody>
            <a:bodyPr wrap="none">
              <a:spAutoFit/>
            </a:bodyPr>
            <a:lstStyle/>
            <a:p>
              <a:pPr algn="ctr" defTabSz="1219170">
                <a:buClr>
                  <a:srgbClr val="000000"/>
                </a:buClr>
              </a:pPr>
              <a:r>
                <a:rPr lang="en-US" sz="5867" b="1" kern="0" dirty="0">
                  <a:solidFill>
                    <a:srgbClr val="00B050"/>
                  </a:solidFill>
                  <a:latin typeface="Calibri" panose="020F0502020204030204" pitchFamily="34" charset="0"/>
                  <a:cs typeface="Calibri" panose="020F0502020204030204" pitchFamily="34" charset="0"/>
                  <a:sym typeface="Arial"/>
                </a:rPr>
                <a:t>Tay </a:t>
              </a:r>
              <a:r>
                <a:rPr lang="en-US" sz="5867" b="1" kern="0" dirty="0" err="1">
                  <a:solidFill>
                    <a:srgbClr val="00B050"/>
                  </a:solidFill>
                  <a:latin typeface="Calibri" panose="020F0502020204030204" pitchFamily="34" charset="0"/>
                  <a:cs typeface="Calibri" panose="020F0502020204030204" pitchFamily="34" charset="0"/>
                  <a:sym typeface="Arial"/>
                </a:rPr>
                <a:t>dò</a:t>
              </a:r>
              <a:endParaRPr lang="en-US" sz="5867" b="1" kern="0" dirty="0">
                <a:solidFill>
                  <a:srgbClr val="00B050"/>
                </a:solidFill>
                <a:latin typeface="Calibri" panose="020F0502020204030204" pitchFamily="34" charset="0"/>
                <a:cs typeface="Calibri" panose="020F0502020204030204" pitchFamily="34" charset="0"/>
                <a:sym typeface="Arial"/>
              </a:endParaRPr>
            </a:p>
          </p:txBody>
        </p:sp>
      </p:grpSp>
      <p:pic>
        <p:nvPicPr>
          <p:cNvPr id="35" name="Picture 34">
            <a:extLst>
              <a:ext uri="{FF2B5EF4-FFF2-40B4-BE49-F238E27FC236}">
                <a16:creationId xmlns:a16="http://schemas.microsoft.com/office/drawing/2014/main" id="{39D12DFF-C9C4-EDED-AE52-6A8CD643FEC5}"/>
              </a:ext>
            </a:extLst>
          </p:cNvPr>
          <p:cNvPicPr>
            <a:picLocks noChangeAspect="1"/>
          </p:cNvPicPr>
          <p:nvPr/>
        </p:nvPicPr>
        <p:blipFill>
          <a:blip r:embed="rId5"/>
          <a:stretch>
            <a:fillRect/>
          </a:stretch>
        </p:blipFill>
        <p:spPr>
          <a:xfrm>
            <a:off x="3081640" y="-102754"/>
            <a:ext cx="6200169" cy="2566638"/>
          </a:xfrm>
          <a:prstGeom prst="rect">
            <a:avLst/>
          </a:prstGeom>
        </p:spPr>
      </p:pic>
    </p:spTree>
    <p:extLst>
      <p:ext uri="{BB962C8B-B14F-4D97-AF65-F5344CB8AC3E}">
        <p14:creationId xmlns:p14="http://schemas.microsoft.com/office/powerpoint/2010/main" val="3582497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arn(inVertical)">
                                      <p:cBhvr>
                                        <p:cTn id="1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algn="ctr"/>
            <a:r>
              <a:rPr lang="vi-VN" sz="2400" b="1" dirty="0">
                <a:solidFill>
                  <a:srgbClr val="7030A0"/>
                </a:solidFill>
                <a:latin typeface="Cambria" panose="02040503050406030204" pitchFamily="18" charset="0"/>
                <a:ea typeface="Cambria" panose="02040503050406030204" pitchFamily="18" charset="0"/>
                <a:cs typeface="Calibri" panose="020F0502020204030204" pitchFamily="34" charset="0"/>
              </a:rPr>
              <a:t>BAY CÙNG ƯỚC MƠ</a:t>
            </a:r>
          </a:p>
          <a:p>
            <a:r>
              <a:rPr lang="en-US" dirty="0">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v</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à xanh thăm thẳm.</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Điệp chỉ tay:</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Cậu ngủ mơ à? – Lê cười.</a:t>
            </a:r>
          </a:p>
          <a:p>
            <a:r>
              <a:rPr lang="en-US"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b="1" dirty="0">
                <a:solidFill>
                  <a:srgbClr val="002060"/>
                </a:solidFill>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lang="en-US"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Thôi, tớ không làm bộ đội hải quân nữa, tớ cũng làm phi công lái máy bay giống Thành. – Văn bảo.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cũng không lái xe nữa, tớ lái tàu vũ trụ. – Lê nói.</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 Tớ làm hoạ sĩ, vẽ tất cả các thứ mà mọi người mơ. – Tuyết lập tức từ bỏ ước mơ làm cô giáo.</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Cứ thế, chúng tớ thay đổi ước mơ liên tục, cho đến khi những tia nắng cuối ngày nấp sau lưng đồi hoặc đi ngủ từ lúc nào không hay.</a:t>
            </a:r>
          </a:p>
          <a:p>
            <a:r>
              <a:rPr lang="en-US" b="1" dirty="0">
                <a:solidFill>
                  <a:srgbClr val="002060"/>
                </a:solidFill>
                <a:latin typeface="Cambria" panose="02040503050406030204" pitchFamily="18" charset="0"/>
                <a:ea typeface="Cambria" panose="02040503050406030204" pitchFamily="18" charset="0"/>
              </a:rPr>
              <a:t>   </a:t>
            </a:r>
            <a:r>
              <a:rPr lang="vi-VN" b="1" dirty="0">
                <a:solidFill>
                  <a:srgbClr val="002060"/>
                </a:solidFill>
                <a:latin typeface="Cambria" panose="02040503050406030204" pitchFamily="18" charset="0"/>
                <a:ea typeface="Cambria" panose="02040503050406030204" pitchFamily="18" charset="0"/>
              </a:rPr>
              <a:t>Đêm ấy, tớ mơ thấy các ước mơ như những quả bóng bay lớn đủ màu sắc, chao liệng khắp đồi. Cả hội bám vào những quả bóng ước mơ của mình, lửng lơ bay lên, vào thăm thẳm trời xanh.</a:t>
            </a:r>
          </a:p>
          <a:p>
            <a:pPr algn="r"/>
            <a:r>
              <a:rPr lang="vi-VN" b="1" dirty="0">
                <a:solidFill>
                  <a:srgbClr val="002060"/>
                </a:solidFill>
                <a:latin typeface="Cambria" panose="02040503050406030204" pitchFamily="18" charset="0"/>
                <a:ea typeface="Cambria" panose="02040503050406030204" pitchFamily="18" charset="0"/>
              </a:rPr>
              <a:t>(Theo Văn Thành Lê)</a:t>
            </a:r>
          </a:p>
        </p:txBody>
      </p:sp>
    </p:spTree>
    <p:extLst>
      <p:ext uri="{BB962C8B-B14F-4D97-AF65-F5344CB8AC3E}">
        <p14:creationId xmlns:p14="http://schemas.microsoft.com/office/powerpoint/2010/main" val="40172891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0"/>
          <p:cNvSpPr/>
          <p:nvPr/>
        </p:nvSpPr>
        <p:spPr>
          <a:xfrm>
            <a:off x="685009" y="488607"/>
            <a:ext cx="11074400" cy="6110180"/>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grpSp>
        <p:nvGrpSpPr>
          <p:cNvPr id="10" name="Group 9">
            <a:extLst>
              <a:ext uri="{FF2B5EF4-FFF2-40B4-BE49-F238E27FC236}">
                <a16:creationId xmlns:a16="http://schemas.microsoft.com/office/drawing/2014/main" id="{3E022641-F937-4B6D-816A-4D8670618810}"/>
              </a:ext>
            </a:extLst>
          </p:cNvPr>
          <p:cNvGrpSpPr/>
          <p:nvPr/>
        </p:nvGrpSpPr>
        <p:grpSpPr>
          <a:xfrm>
            <a:off x="7244346" y="1009774"/>
            <a:ext cx="4947654" cy="1361483"/>
            <a:chOff x="5425541" y="1047723"/>
            <a:chExt cx="4827497" cy="2168925"/>
          </a:xfrm>
        </p:grpSpPr>
        <p:sp>
          <p:nvSpPr>
            <p:cNvPr id="11" name="Speech Bubble: Rectangle with Corners Rounded 7">
              <a:extLst>
                <a:ext uri="{FF2B5EF4-FFF2-40B4-BE49-F238E27FC236}">
                  <a16:creationId xmlns:a16="http://schemas.microsoft.com/office/drawing/2014/main" id="{98C5D630-6596-4118-846D-AB42D8F34EC7}"/>
                </a:ext>
              </a:extLst>
            </p:cNvPr>
            <p:cNvSpPr/>
            <p:nvPr/>
          </p:nvSpPr>
          <p:spPr>
            <a:xfrm flipH="1">
              <a:off x="5425541" y="1047723"/>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TextBox 11">
              <a:extLst>
                <a:ext uri="{FF2B5EF4-FFF2-40B4-BE49-F238E27FC236}">
                  <a16:creationId xmlns:a16="http://schemas.microsoft.com/office/drawing/2014/main" id="{EFD28518-CA42-4BC6-B244-5CBC461F2EBD}"/>
                </a:ext>
              </a:extLst>
            </p:cNvPr>
            <p:cNvSpPr txBox="1"/>
            <p:nvPr/>
          </p:nvSpPr>
          <p:spPr>
            <a:xfrm>
              <a:off x="5572936" y="1189355"/>
              <a:ext cx="4532707" cy="186316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mấy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pic>
        <p:nvPicPr>
          <p:cNvPr id="14" name="Picture 13">
            <a:extLst>
              <a:ext uri="{FF2B5EF4-FFF2-40B4-BE49-F238E27FC236}">
                <a16:creationId xmlns:a16="http://schemas.microsoft.com/office/drawing/2014/main" id="{10D3A688-7561-4AE1-82CA-D2A838608A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0420" y="2586781"/>
            <a:ext cx="2610118" cy="3805206"/>
          </a:xfrm>
          <a:prstGeom prst="rect">
            <a:avLst/>
          </a:prstGeom>
        </p:spPr>
      </p:pic>
      <p:sp>
        <p:nvSpPr>
          <p:cNvPr id="17" name="矩形 29">
            <a:extLst>
              <a:ext uri="{FF2B5EF4-FFF2-40B4-BE49-F238E27FC236}">
                <a16:creationId xmlns:a16="http://schemas.microsoft.com/office/drawing/2014/main" id="{374BA373-0D5B-441B-8785-6935E06E5EAE}"/>
              </a:ext>
            </a:extLst>
          </p:cNvPr>
          <p:cNvSpPr/>
          <p:nvPr/>
        </p:nvSpPr>
        <p:spPr>
          <a:xfrm>
            <a:off x="915342" y="2589064"/>
            <a:ext cx="7232064" cy="578882"/>
          </a:xfrm>
          <a:prstGeom prst="roundRect">
            <a:avLst/>
          </a:prstGeom>
          <a:solidFill>
            <a:srgbClr val="F48B79"/>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1: Từ đầu đến </a:t>
            </a:r>
            <a:r>
              <a:rPr lang="vi-VN" sz="2800" b="1" i="1" dirty="0">
                <a:solidFill>
                  <a:prstClr val="black"/>
                </a:solidFill>
                <a:latin typeface="Cambria" panose="02040503050406030204" pitchFamily="18" charset="0"/>
                <a:ea typeface="Cambria" panose="02040503050406030204" pitchFamily="18" charset="0"/>
              </a:rPr>
              <a:t>áo mưa bay phấp phới.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9" name="矩形 29">
            <a:extLst>
              <a:ext uri="{FF2B5EF4-FFF2-40B4-BE49-F238E27FC236}">
                <a16:creationId xmlns:a16="http://schemas.microsoft.com/office/drawing/2014/main" id="{374BA373-0D5B-441B-8785-6935E06E5EAE}"/>
              </a:ext>
            </a:extLst>
          </p:cNvPr>
          <p:cNvSpPr/>
          <p:nvPr/>
        </p:nvSpPr>
        <p:spPr>
          <a:xfrm>
            <a:off x="909636" y="3415110"/>
            <a:ext cx="7144753" cy="66985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矩形 29">
            <a:extLst>
              <a:ext uri="{FF2B5EF4-FFF2-40B4-BE49-F238E27FC236}">
                <a16:creationId xmlns:a16="http://schemas.microsoft.com/office/drawing/2014/main" id="{374BA373-0D5B-441B-8785-6935E06E5EAE}"/>
              </a:ext>
            </a:extLst>
          </p:cNvPr>
          <p:cNvSpPr/>
          <p:nvPr/>
        </p:nvSpPr>
        <p:spPr>
          <a:xfrm>
            <a:off x="955497" y="4402517"/>
            <a:ext cx="7222732" cy="578882"/>
          </a:xfrm>
          <a:prstGeom prst="roundRect">
            <a:avLst/>
          </a:prstGeom>
          <a:solidFill>
            <a:schemeClr val="accent2">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2800" b="1" dirty="0">
                <a:solidFill>
                  <a:prstClr val="black"/>
                </a:solidFill>
                <a:latin typeface="Cambria" panose="02040503050406030204" pitchFamily="18" charset="0"/>
                <a:ea typeface="Cambria" panose="02040503050406030204" pitchFamily="18" charset="0"/>
              </a:rPr>
              <a:t>Đoạn 3: Tiếp theo đến </a:t>
            </a:r>
            <a:r>
              <a:rPr lang="vi-VN" sz="2800" b="1" i="1" dirty="0">
                <a:solidFill>
                  <a:prstClr val="black"/>
                </a:solidFill>
                <a:latin typeface="Cambria" panose="02040503050406030204" pitchFamily="18" charset="0"/>
                <a:ea typeface="Cambria" panose="02040503050406030204" pitchFamily="18" charset="0"/>
              </a:rPr>
              <a:t>ước mơ làm cô giáo.</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nvGrpSpPr>
          <p:cNvPr id="22" name="Group 21">
            <a:extLst>
              <a:ext uri="{FF2B5EF4-FFF2-40B4-BE49-F238E27FC236}">
                <a16:creationId xmlns:a16="http://schemas.microsoft.com/office/drawing/2014/main" id="{3E022641-F937-4B6D-816A-4D8670618810}"/>
              </a:ext>
            </a:extLst>
          </p:cNvPr>
          <p:cNvGrpSpPr/>
          <p:nvPr/>
        </p:nvGrpSpPr>
        <p:grpSpPr>
          <a:xfrm>
            <a:off x="7592290" y="989958"/>
            <a:ext cx="4448647" cy="1361483"/>
            <a:chOff x="5424805" y="1581448"/>
            <a:chExt cx="4827497" cy="2168925"/>
          </a:xfrm>
        </p:grpSpPr>
        <p:sp>
          <p:nvSpPr>
            <p:cNvPr id="24" name="Speech Bubble: Rectangle with Corners Rounded 7">
              <a:extLst>
                <a:ext uri="{FF2B5EF4-FFF2-40B4-BE49-F238E27FC236}">
                  <a16:creationId xmlns:a16="http://schemas.microsoft.com/office/drawing/2014/main" id="{98C5D630-6596-4118-846D-AB42D8F34EC7}"/>
                </a:ext>
              </a:extLst>
            </p:cNvPr>
            <p:cNvSpPr/>
            <p:nvPr/>
          </p:nvSpPr>
          <p:spPr>
            <a:xfrm flipH="1">
              <a:off x="5424805" y="1581448"/>
              <a:ext cx="4827497" cy="2168925"/>
            </a:xfrm>
            <a:prstGeom prst="wedgeRoundRectCallout">
              <a:avLst>
                <a:gd name="adj1" fmla="val 29053"/>
                <a:gd name="adj2" fmla="val 76673"/>
                <a:gd name="adj3" fmla="val 16667"/>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8" name="TextBox 27">
              <a:extLst>
                <a:ext uri="{FF2B5EF4-FFF2-40B4-BE49-F238E27FC236}">
                  <a16:creationId xmlns:a16="http://schemas.microsoft.com/office/drawing/2014/main" id="{EFD28518-CA42-4BC6-B244-5CBC461F2EBD}"/>
                </a:ext>
              </a:extLst>
            </p:cNvPr>
            <p:cNvSpPr txBox="1"/>
            <p:nvPr/>
          </p:nvSpPr>
          <p:spPr>
            <a:xfrm>
              <a:off x="5597670" y="1754650"/>
              <a:ext cx="4532707" cy="186316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Bài đọc chia làm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500" b="1" i="0" u="none" strike="noStrike" kern="1200" cap="none" spc="0" normalizeH="0" baseline="0" noProof="0" dirty="0">
                  <a:ln>
                    <a:noFill/>
                  </a:ln>
                  <a:solidFill>
                    <a:srgbClr val="C00000"/>
                  </a:solidFill>
                  <a:effectLst/>
                  <a:uLnTx/>
                  <a:uFillTx/>
                  <a:latin typeface="Arial" panose="020B0604020202020204" pitchFamily="34" charset="0"/>
                  <a:ea typeface="+mn-ea"/>
                  <a:cs typeface="+mn-cs"/>
                </a:rPr>
                <a:t>4 đoạn</a:t>
              </a:r>
              <a:endParaRPr kumimoji="0" lang="en-US" sz="3500" b="1" i="0" u="none" strike="noStrike" kern="1200" cap="none" spc="0" normalizeH="0" baseline="0" noProof="0" dirty="0">
                <a:ln>
                  <a:noFill/>
                </a:ln>
                <a:solidFill>
                  <a:srgbClr val="C00000"/>
                </a:solidFill>
                <a:effectLst/>
                <a:uLnTx/>
                <a:uFillTx/>
                <a:latin typeface="等线" panose="020F0502020204030204"/>
                <a:ea typeface="+mn-ea"/>
                <a:cs typeface="+mn-cs"/>
              </a:endParaRPr>
            </a:p>
          </p:txBody>
        </p:sp>
      </p:grpSp>
      <p:sp>
        <p:nvSpPr>
          <p:cNvPr id="2" name="TextBox 1"/>
          <p:cNvSpPr txBox="1"/>
          <p:nvPr/>
        </p:nvSpPr>
        <p:spPr>
          <a:xfrm>
            <a:off x="1016412" y="3403650"/>
            <a:ext cx="7152799" cy="523220"/>
          </a:xfrm>
          <a:prstGeom prst="rect">
            <a:avLst/>
          </a:prstGeom>
          <a:noFill/>
        </p:spPr>
        <p:txBody>
          <a:bodyPr wrap="square" rtlCol="0">
            <a:spAutoFit/>
          </a:bodyPr>
          <a:lstStyle/>
          <a:p>
            <a:pPr lvl="0" algn="ctr"/>
            <a:r>
              <a:rPr lang="vi-VN" sz="2800" b="1" dirty="0">
                <a:solidFill>
                  <a:prstClr val="black"/>
                </a:solidFill>
                <a:latin typeface="Cambria" panose="02040503050406030204" pitchFamily="18" charset="0"/>
                <a:ea typeface="Cambria" panose="02040503050406030204" pitchFamily="18" charset="0"/>
              </a:rPr>
              <a:t>Đoạn 2: Tiếp theo đến </a:t>
            </a:r>
            <a:r>
              <a:rPr lang="vi-VN" sz="2800" b="1" i="1" dirty="0">
                <a:solidFill>
                  <a:prstClr val="black"/>
                </a:solidFill>
                <a:latin typeface="Cambria" panose="02040503050406030204" pitchFamily="18" charset="0"/>
                <a:ea typeface="Cambria" panose="02040503050406030204" pitchFamily="18" charset="0"/>
              </a:rPr>
              <a:t>mở mắt và mơ thôi.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3" name="Picture 2">
            <a:extLst>
              <a:ext uri="{FF2B5EF4-FFF2-40B4-BE49-F238E27FC236}">
                <a16:creationId xmlns:a16="http://schemas.microsoft.com/office/drawing/2014/main" id="{050BA8B8-9108-64CE-E3E0-68BC8E5ADAA3}"/>
              </a:ext>
            </a:extLst>
          </p:cNvPr>
          <p:cNvPicPr>
            <a:picLocks noChangeAspect="1"/>
          </p:cNvPicPr>
          <p:nvPr/>
        </p:nvPicPr>
        <p:blipFill>
          <a:blip r:embed="rId3"/>
          <a:stretch>
            <a:fillRect/>
          </a:stretch>
        </p:blipFill>
        <p:spPr>
          <a:xfrm>
            <a:off x="-234736" y="467025"/>
            <a:ext cx="9620322" cy="1670449"/>
          </a:xfrm>
          <a:prstGeom prst="rect">
            <a:avLst/>
          </a:prstGeom>
        </p:spPr>
      </p:pic>
      <p:sp>
        <p:nvSpPr>
          <p:cNvPr id="4" name="矩形 29">
            <a:extLst>
              <a:ext uri="{FF2B5EF4-FFF2-40B4-BE49-F238E27FC236}">
                <a16:creationId xmlns:a16="http://schemas.microsoft.com/office/drawing/2014/main" id="{9A6EAECC-1A30-CBF4-B4E9-A7AF199FDD74}"/>
              </a:ext>
            </a:extLst>
          </p:cNvPr>
          <p:cNvSpPr/>
          <p:nvPr/>
        </p:nvSpPr>
        <p:spPr>
          <a:xfrm>
            <a:off x="955497" y="5265546"/>
            <a:ext cx="7222732" cy="578882"/>
          </a:xfrm>
          <a:prstGeom prst="roundRect">
            <a:avLst/>
          </a:prstGeom>
          <a:solidFill>
            <a:schemeClr val="accent6">
              <a:lumMod val="20000"/>
              <a:lumOff val="8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defRPr/>
            </a:pPr>
            <a:r>
              <a:rPr lang="vi-VN" sz="2800" b="1" dirty="0">
                <a:solidFill>
                  <a:prstClr val="black"/>
                </a:solidFill>
                <a:latin typeface="Cambria" panose="02040503050406030204" pitchFamily="18" charset="0"/>
                <a:ea typeface="Cambria" panose="02040503050406030204" pitchFamily="18" charset="0"/>
              </a:rPr>
              <a:t>Đoạn 4: </a:t>
            </a:r>
            <a:r>
              <a:rPr lang="vi-VN" sz="2800" b="1" i="1" dirty="0">
                <a:solidFill>
                  <a:prstClr val="black"/>
                </a:solidFill>
                <a:latin typeface="Cambria" panose="02040503050406030204" pitchFamily="18" charset="0"/>
                <a:ea typeface="Cambria" panose="02040503050406030204" pitchFamily="18" charset="0"/>
              </a:rPr>
              <a:t>Còn lại.</a:t>
            </a:r>
            <a:endParaRPr kumimoji="0" lang="en-US" sz="2800" b="1"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893476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10"/>
                                        </p:tgtEl>
                                        <p:attrNameLst>
                                          <p:attrName>ppt_w</p:attrName>
                                        </p:attrNameLst>
                                      </p:cBhvr>
                                      <p:tavLst>
                                        <p:tav tm="0">
                                          <p:val>
                                            <p:strVal val="ppt_w"/>
                                          </p:val>
                                        </p:tav>
                                        <p:tav tm="100000">
                                          <p:val>
                                            <p:fltVal val="0"/>
                                          </p:val>
                                        </p:tav>
                                      </p:tavLst>
                                    </p:anim>
                                    <p:anim calcmode="lin" valueType="num">
                                      <p:cBhvr>
                                        <p:cTn id="12" dur="500"/>
                                        <p:tgtEl>
                                          <p:spTgt spid="10"/>
                                        </p:tgtEl>
                                        <p:attrNameLst>
                                          <p:attrName>ppt_h</p:attrName>
                                        </p:attrNameLst>
                                      </p:cBhvr>
                                      <p:tavLst>
                                        <p:tav tm="0">
                                          <p:val>
                                            <p:strVal val="ppt_h"/>
                                          </p:val>
                                        </p:tav>
                                        <p:tav tm="100000">
                                          <p:val>
                                            <p:fltVal val="0"/>
                                          </p:val>
                                        </p:tav>
                                      </p:tavLst>
                                    </p:anim>
                                    <p:animEffect transition="out" filter="fade">
                                      <p:cBhvr>
                                        <p:cTn id="13" dur="500"/>
                                        <p:tgtEl>
                                          <p:spTgt spid="10"/>
                                        </p:tgtEl>
                                      </p:cBhvr>
                                    </p:animEffect>
                                    <p:set>
                                      <p:cBhvr>
                                        <p:cTn id="14" dur="1" fill="hold">
                                          <p:stCondLst>
                                            <p:cond delay="499"/>
                                          </p:stCondLst>
                                        </p:cTn>
                                        <p:tgtEl>
                                          <p:spTgt spid="1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6" presetClass="entr" presetSubtype="16" fill="hold"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circle(in)">
                                      <p:cBhvr>
                                        <p:cTn id="19" dur="20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down)">
                                      <p:cBhvr>
                                        <p:cTn id="29" dur="500"/>
                                        <p:tgtEl>
                                          <p:spTgt spid="2"/>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down)">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down)">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down)">
                                      <p:cBhvr>
                                        <p:cTn id="4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P spid="20" grpId="0" animBg="1"/>
      <p:bldP spid="2" grpId="0"/>
      <p:bldP spid="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6" name="矩形 5"/>
          <p:cNvSpPr/>
          <p:nvPr/>
        </p:nvSpPr>
        <p:spPr>
          <a:xfrm>
            <a:off x="2219324" y="1543049"/>
            <a:ext cx="5191125"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8" name="TextBox 7"/>
          <p:cNvSpPr txBox="1"/>
          <p:nvPr/>
        </p:nvSpPr>
        <p:spPr>
          <a:xfrm>
            <a:off x="295113" y="367402"/>
            <a:ext cx="11797462" cy="60016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BAY CÙNG ƯỚC MƠ</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kumimoji="0" lang="en-US" sz="1800" b="1" i="0" u="none" strike="noStrike" kern="1200" cap="none" spc="0" normalizeH="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a:t>
            </a: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v</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à xanh thăm thẳm.</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Điệp chỉ tay: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Ước gì tớ được bay như đám mây kia.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Cậu ngủ mơ à? – Lê cười.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rPr>
              <a:t>– Đấy không phải ngủ mơ mà là ước mơ. Ước mơ thì không cần ngủ, mở mắt và mơ thôi.</a:t>
            </a:r>
            <a:endParaRPr kumimoji="0" lang="en-US" sz="18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Thôi, tớ không làm bộ đội hải quân nữa, tớ cũng làm phi công lái máy bay giống Thành. – Văn bảo.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cũng không lái xe nữa, tớ lái tàu vũ trụ. – Lê nói.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Tớ làm hoạ sĩ, vẽ tất cả các thứ mà mọi người mơ. – Tuyết lập tức từ bỏ ước mơ làm cô giáo.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Cứ thế, chúng tớ thay đổi ước mơ liên tục, cho đến khi những tia nắng cuối ngày nấp sau lưng đồi hoặc đi ngủ từ lúc nào không hay.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Đêm ấy, tớ mơ thấy các ước mơ như những quả bóng bay lớn đủ màu sắc, chao liệng khắp đồi. Cả hội bám vào những quả bóng ước mơ của mình, lửng lơ bay lên, vào thăm thẳm trời xanh.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1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(Theo Văn Thành Lê)</a:t>
            </a:r>
          </a:p>
        </p:txBody>
      </p:sp>
    </p:spTree>
    <p:extLst>
      <p:ext uri="{BB962C8B-B14F-4D97-AF65-F5344CB8AC3E}">
        <p14:creationId xmlns:p14="http://schemas.microsoft.com/office/powerpoint/2010/main" val="1657461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barn(inVertical)">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barn(inVertical)">
                                      <p:cBhvr>
                                        <p:cTn id="17" dur="500"/>
                                        <p:tgtEl>
                                          <p:spTgt spid="8">
                                            <p:txEl>
                                              <p:pRg st="2" end="2"/>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xEl>
                                              <p:pRg st="3" end="3"/>
                                            </p:txEl>
                                          </p:spTgt>
                                        </p:tgtEl>
                                        <p:attrNameLst>
                                          <p:attrName>style.visibility</p:attrName>
                                        </p:attrNameLst>
                                      </p:cBhvr>
                                      <p:to>
                                        <p:strVal val="visible"/>
                                      </p:to>
                                    </p:set>
                                    <p:animEffect transition="in" filter="barn(inVertical)">
                                      <p:cBhvr>
                                        <p:cTn id="20" dur="500"/>
                                        <p:tgtEl>
                                          <p:spTgt spid="8">
                                            <p:txEl>
                                              <p:pRg st="3" end="3"/>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barn(inVertical)">
                                      <p:cBhvr>
                                        <p:cTn id="23" dur="500"/>
                                        <p:tgtEl>
                                          <p:spTgt spid="8">
                                            <p:txEl>
                                              <p:pRg st="4" end="4"/>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8">
                                            <p:txEl>
                                              <p:pRg st="5" end="5"/>
                                            </p:txEl>
                                          </p:spTgt>
                                        </p:tgtEl>
                                        <p:attrNameLst>
                                          <p:attrName>style.visibility</p:attrName>
                                        </p:attrNameLst>
                                      </p:cBhvr>
                                      <p:to>
                                        <p:strVal val="visible"/>
                                      </p:to>
                                    </p:set>
                                    <p:animEffect transition="in" filter="barn(inVertical)">
                                      <p:cBhvr>
                                        <p:cTn id="26" dur="500"/>
                                        <p:tgtEl>
                                          <p:spTgt spid="8">
                                            <p:txEl>
                                              <p:pRg st="5" end="5"/>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animEffect transition="in" filter="barn(inVertical)">
                                      <p:cBhvr>
                                        <p:cTn id="29" dur="500"/>
                                        <p:tgtEl>
                                          <p:spTgt spid="8">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xEl>
                                              <p:pRg st="7" end="7"/>
                                            </p:txEl>
                                          </p:spTgt>
                                        </p:tgtEl>
                                        <p:attrNameLst>
                                          <p:attrName>style.visibility</p:attrName>
                                        </p:attrNameLst>
                                      </p:cBhvr>
                                      <p:to>
                                        <p:strVal val="visible"/>
                                      </p:to>
                                    </p:set>
                                    <p:animEffect transition="in" filter="barn(inVertical)">
                                      <p:cBhvr>
                                        <p:cTn id="34" dur="500"/>
                                        <p:tgtEl>
                                          <p:spTgt spid="8">
                                            <p:txEl>
                                              <p:pRg st="7" end="7"/>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animEffect transition="in" filter="barn(inVertical)">
                                      <p:cBhvr>
                                        <p:cTn id="37" dur="500"/>
                                        <p:tgtEl>
                                          <p:spTgt spid="8">
                                            <p:txEl>
                                              <p:pRg st="8" end="8"/>
                                            </p:txEl>
                                          </p:spTgt>
                                        </p:tgtEl>
                                      </p:cBhvr>
                                    </p:animEffect>
                                  </p:childTnLst>
                                </p:cTn>
                              </p:par>
                              <p:par>
                                <p:cTn id="38" presetID="16" presetClass="entr" presetSubtype="21" fill="hold" nodeType="withEffect">
                                  <p:stCondLst>
                                    <p:cond delay="0"/>
                                  </p:stCondLst>
                                  <p:childTnLst>
                                    <p:set>
                                      <p:cBhvr>
                                        <p:cTn id="39" dur="1" fill="hold">
                                          <p:stCondLst>
                                            <p:cond delay="0"/>
                                          </p:stCondLst>
                                        </p:cTn>
                                        <p:tgtEl>
                                          <p:spTgt spid="8">
                                            <p:txEl>
                                              <p:pRg st="9" end="9"/>
                                            </p:txEl>
                                          </p:spTgt>
                                        </p:tgtEl>
                                        <p:attrNameLst>
                                          <p:attrName>style.visibility</p:attrName>
                                        </p:attrNameLst>
                                      </p:cBhvr>
                                      <p:to>
                                        <p:strVal val="visible"/>
                                      </p:to>
                                    </p:set>
                                    <p:animEffect transition="in" filter="barn(inVertical)">
                                      <p:cBhvr>
                                        <p:cTn id="40" dur="500"/>
                                        <p:tgtEl>
                                          <p:spTgt spid="8">
                                            <p:txEl>
                                              <p:pRg st="9" end="9"/>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animEffect transition="in" filter="barn(inVertical)">
                                      <p:cBhvr>
                                        <p:cTn id="43" dur="500"/>
                                        <p:tgtEl>
                                          <p:spTgt spid="8">
                                            <p:txEl>
                                              <p:pRg st="10" end="1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8">
                                            <p:txEl>
                                              <p:pRg st="11" end="11"/>
                                            </p:txEl>
                                          </p:spTgt>
                                        </p:tgtEl>
                                        <p:attrNameLst>
                                          <p:attrName>style.visibility</p:attrName>
                                        </p:attrNameLst>
                                      </p:cBhvr>
                                      <p:to>
                                        <p:strVal val="visible"/>
                                      </p:to>
                                    </p:set>
                                    <p:animEffect transition="in" filter="barn(inVertical)">
                                      <p:cBhvr>
                                        <p:cTn id="48" dur="500"/>
                                        <p:tgtEl>
                                          <p:spTgt spid="8">
                                            <p:txEl>
                                              <p:pRg st="11" end="11"/>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8">
                                            <p:txEl>
                                              <p:pRg st="12" end="12"/>
                                            </p:txEl>
                                          </p:spTgt>
                                        </p:tgtEl>
                                        <p:attrNameLst>
                                          <p:attrName>style.visibility</p:attrName>
                                        </p:attrNameLst>
                                      </p:cBhvr>
                                      <p:to>
                                        <p:strVal val="visible"/>
                                      </p:to>
                                    </p:set>
                                    <p:animEffect transition="in" filter="barn(inVertical)">
                                      <p:cBhvr>
                                        <p:cTn id="51" dur="500"/>
                                        <p:tgtEl>
                                          <p:spTgt spid="8">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815228" y="196863"/>
            <a:ext cx="9620322" cy="1670449"/>
          </a:xfrm>
          <a:prstGeom prst="rect">
            <a:avLst/>
          </a:prstGeom>
        </p:spPr>
      </p:pic>
      <p:sp>
        <p:nvSpPr>
          <p:cNvPr id="14" name="圆角矩形 17">
            <a:extLst>
              <a:ext uri="{FF2B5EF4-FFF2-40B4-BE49-F238E27FC236}">
                <a16:creationId xmlns:a16="http://schemas.microsoft.com/office/drawing/2014/main" id="{A8E535DF-15BD-D423-EF0C-7F74D154BE25}"/>
              </a:ext>
            </a:extLst>
          </p:cNvPr>
          <p:cNvSpPr/>
          <p:nvPr/>
        </p:nvSpPr>
        <p:spPr>
          <a:xfrm>
            <a:off x="2337968" y="2155587"/>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5" name="TextBox 4"/>
          <p:cNvSpPr txBox="1"/>
          <p:nvPr/>
        </p:nvSpPr>
        <p:spPr>
          <a:xfrm>
            <a:off x="2952075" y="232250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lưng</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đồi</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圆角矩形 17">
            <a:extLst>
              <a:ext uri="{FF2B5EF4-FFF2-40B4-BE49-F238E27FC236}">
                <a16:creationId xmlns:a16="http://schemas.microsoft.com/office/drawing/2014/main" id="{A8E535DF-15BD-D423-EF0C-7F74D154BE25}"/>
              </a:ext>
            </a:extLst>
          </p:cNvPr>
          <p:cNvSpPr/>
          <p:nvPr/>
        </p:nvSpPr>
        <p:spPr>
          <a:xfrm>
            <a:off x="2324473" y="3340015"/>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9" name="TextBox 18"/>
          <p:cNvSpPr txBox="1"/>
          <p:nvPr/>
        </p:nvSpPr>
        <p:spPr>
          <a:xfrm>
            <a:off x="3040535" y="3528645"/>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tím</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lịm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4" name="圆角矩形 17">
            <a:extLst>
              <a:ext uri="{FF2B5EF4-FFF2-40B4-BE49-F238E27FC236}">
                <a16:creationId xmlns:a16="http://schemas.microsoft.com/office/drawing/2014/main" id="{A8E535DF-15BD-D423-EF0C-7F74D154BE25}"/>
              </a:ext>
            </a:extLst>
          </p:cNvPr>
          <p:cNvSpPr/>
          <p:nvPr/>
        </p:nvSpPr>
        <p:spPr>
          <a:xfrm>
            <a:off x="6303942" y="2151793"/>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5" name="TextBox 24"/>
          <p:cNvSpPr txBox="1"/>
          <p:nvPr/>
        </p:nvSpPr>
        <p:spPr>
          <a:xfrm>
            <a:off x="6828607" y="219501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nâu</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sậm</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圆角矩形 17">
            <a:extLst>
              <a:ext uri="{FF2B5EF4-FFF2-40B4-BE49-F238E27FC236}">
                <a16:creationId xmlns:a16="http://schemas.microsoft.com/office/drawing/2014/main" id="{A8E535DF-15BD-D423-EF0C-7F74D154BE25}"/>
              </a:ext>
            </a:extLst>
          </p:cNvPr>
          <p:cNvSpPr/>
          <p:nvPr/>
        </p:nvSpPr>
        <p:spPr>
          <a:xfrm>
            <a:off x="5989013" y="3340015"/>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27" name="TextBox 26"/>
          <p:cNvSpPr txBox="1"/>
          <p:nvPr/>
        </p:nvSpPr>
        <p:spPr>
          <a:xfrm>
            <a:off x="6355418" y="3477390"/>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lửng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lơ</a:t>
            </a:r>
            <a:endPar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4889203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1000"/>
                                        <p:tgtEl>
                                          <p:spTgt spid="17"/>
                                        </p:tgtEl>
                                      </p:cBhvr>
                                    </p:animEffect>
                                    <p:anim calcmode="lin" valueType="num">
                                      <p:cBhvr>
                                        <p:cTn id="20" dur="1000" fill="hold"/>
                                        <p:tgtEl>
                                          <p:spTgt spid="17"/>
                                        </p:tgtEl>
                                        <p:attrNameLst>
                                          <p:attrName>ppt_x</p:attrName>
                                        </p:attrNameLst>
                                      </p:cBhvr>
                                      <p:tavLst>
                                        <p:tav tm="0">
                                          <p:val>
                                            <p:strVal val="#ppt_x"/>
                                          </p:val>
                                        </p:tav>
                                        <p:tav tm="100000">
                                          <p:val>
                                            <p:strVal val="#ppt_x"/>
                                          </p:val>
                                        </p:tav>
                                      </p:tavLst>
                                    </p:anim>
                                    <p:anim calcmode="lin" valueType="num">
                                      <p:cBhvr>
                                        <p:cTn id="21" dur="1000" fill="hold"/>
                                        <p:tgtEl>
                                          <p:spTgt spid="1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fade">
                                      <p:cBhvr>
                                        <p:cTn id="31" dur="1000"/>
                                        <p:tgtEl>
                                          <p:spTgt spid="24"/>
                                        </p:tgtEl>
                                      </p:cBhvr>
                                    </p:animEffect>
                                    <p:anim calcmode="lin" valueType="num">
                                      <p:cBhvr>
                                        <p:cTn id="32" dur="1000" fill="hold"/>
                                        <p:tgtEl>
                                          <p:spTgt spid="24"/>
                                        </p:tgtEl>
                                        <p:attrNameLst>
                                          <p:attrName>ppt_x</p:attrName>
                                        </p:attrNameLst>
                                      </p:cBhvr>
                                      <p:tavLst>
                                        <p:tav tm="0">
                                          <p:val>
                                            <p:strVal val="#ppt_x"/>
                                          </p:val>
                                        </p:tav>
                                        <p:tav tm="100000">
                                          <p:val>
                                            <p:strVal val="#ppt_x"/>
                                          </p:val>
                                        </p:tav>
                                      </p:tavLst>
                                    </p:anim>
                                    <p:anim calcmode="lin" valueType="num">
                                      <p:cBhvr>
                                        <p:cTn id="33" dur="1000" fill="hold"/>
                                        <p:tgtEl>
                                          <p:spTgt spid="2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1000"/>
                                        <p:tgtEl>
                                          <p:spTgt spid="25"/>
                                        </p:tgtEl>
                                      </p:cBhvr>
                                    </p:animEffect>
                                    <p:anim calcmode="lin" valueType="num">
                                      <p:cBhvr>
                                        <p:cTn id="37" dur="1000" fill="hold"/>
                                        <p:tgtEl>
                                          <p:spTgt spid="25"/>
                                        </p:tgtEl>
                                        <p:attrNameLst>
                                          <p:attrName>ppt_x</p:attrName>
                                        </p:attrNameLst>
                                      </p:cBhvr>
                                      <p:tavLst>
                                        <p:tav tm="0">
                                          <p:val>
                                            <p:strVal val="#ppt_x"/>
                                          </p:val>
                                        </p:tav>
                                        <p:tav tm="100000">
                                          <p:val>
                                            <p:strVal val="#ppt_x"/>
                                          </p:val>
                                        </p:tav>
                                      </p:tavLst>
                                    </p:anim>
                                    <p:anim calcmode="lin" valueType="num">
                                      <p:cBhvr>
                                        <p:cTn id="38"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anim calcmode="lin" valueType="num">
                                      <p:cBhvr>
                                        <p:cTn id="44" dur="1000" fill="hold"/>
                                        <p:tgtEl>
                                          <p:spTgt spid="26"/>
                                        </p:tgtEl>
                                        <p:attrNameLst>
                                          <p:attrName>ppt_x</p:attrName>
                                        </p:attrNameLst>
                                      </p:cBhvr>
                                      <p:tavLst>
                                        <p:tav tm="0">
                                          <p:val>
                                            <p:strVal val="#ppt_x"/>
                                          </p:val>
                                        </p:tav>
                                        <p:tav tm="100000">
                                          <p:val>
                                            <p:strVal val="#ppt_x"/>
                                          </p:val>
                                        </p:tav>
                                      </p:tavLst>
                                    </p:anim>
                                    <p:anim calcmode="lin" valueType="num">
                                      <p:cBhvr>
                                        <p:cTn id="45" dur="1000" fill="hold"/>
                                        <p:tgtEl>
                                          <p:spTgt spid="26"/>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P spid="17" grpId="0" animBg="1"/>
      <p:bldP spid="19" grpId="0"/>
      <p:bldP spid="24" grpId="0" animBg="1"/>
      <p:bldP spid="25" grpId="0"/>
      <p:bldP spid="26" grpId="0" animBg="1"/>
      <p:bldP spid="2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圆角矩形 10"/>
          <p:cNvSpPr/>
          <p:nvPr/>
        </p:nvSpPr>
        <p:spPr>
          <a:xfrm>
            <a:off x="279134" y="114300"/>
            <a:ext cx="11800172" cy="671830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pic>
        <p:nvPicPr>
          <p:cNvPr id="8" name="Picture 7"/>
          <p:cNvPicPr>
            <a:picLocks noChangeAspect="1"/>
          </p:cNvPicPr>
          <p:nvPr/>
        </p:nvPicPr>
        <p:blipFill>
          <a:blip r:embed="rId2"/>
          <a:stretch>
            <a:fillRect/>
          </a:stretch>
        </p:blipFill>
        <p:spPr>
          <a:xfrm>
            <a:off x="-197222" y="0"/>
            <a:ext cx="12915215" cy="2234381"/>
          </a:xfrm>
          <a:prstGeom prst="rect">
            <a:avLst/>
          </a:prstGeom>
        </p:spPr>
      </p:pic>
      <p:sp>
        <p:nvSpPr>
          <p:cNvPr id="15" name="矩形 29">
            <a:extLst>
              <a:ext uri="{FF2B5EF4-FFF2-40B4-BE49-F238E27FC236}">
                <a16:creationId xmlns:a16="http://schemas.microsoft.com/office/drawing/2014/main" id="{374BA373-0D5B-441B-8785-6935E06E5EAE}"/>
              </a:ext>
            </a:extLst>
          </p:cNvPr>
          <p:cNvSpPr/>
          <p:nvPr/>
        </p:nvSpPr>
        <p:spPr>
          <a:xfrm>
            <a:off x="1885190" y="1561223"/>
            <a:ext cx="9241723"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Bù</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nhìn</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Vật</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giả</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hình</a:t>
            </a:r>
            <a:r>
              <a:rPr kumimoji="0" lang="en-US" sz="36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36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người</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thường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làm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bằng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rơm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dùng</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để</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doạ</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chim</a:t>
            </a:r>
            <a:r>
              <a:rPr lang="en-US" sz="3600" b="1" noProof="0" dirty="0">
                <a:solidFill>
                  <a:prstClr val="black"/>
                </a:solidFill>
                <a:latin typeface="Cambria" panose="02040503050406030204" pitchFamily="18" charset="0"/>
                <a:ea typeface="Cambria" panose="02040503050406030204" pitchFamily="18" charset="0"/>
              </a:rPr>
              <a:t>, </a:t>
            </a:r>
            <a:r>
              <a:rPr lang="en-US" sz="3600" b="1" noProof="0" dirty="0" err="1">
                <a:solidFill>
                  <a:prstClr val="black"/>
                </a:solidFill>
                <a:latin typeface="Cambria" panose="02040503050406030204" pitchFamily="18" charset="0"/>
                <a:ea typeface="Cambria" panose="02040503050406030204" pitchFamily="18" charset="0"/>
              </a:rPr>
              <a:t>thú</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1026" name="Picture 2" descr="Bù nhìn và cây ngông - Báo Tây Ninh Online">
            <a:extLst>
              <a:ext uri="{FF2B5EF4-FFF2-40B4-BE49-F238E27FC236}">
                <a16:creationId xmlns:a16="http://schemas.microsoft.com/office/drawing/2014/main" id="{1EC2CA4D-16F0-4BAB-F255-6B262B2257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9390" y="3009864"/>
            <a:ext cx="5202416" cy="3597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07986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fade">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5"/>
            <a:ext cx="11634951" cy="3861310"/>
          </a:xfrm>
          <a:custGeom>
            <a:avLst/>
            <a:gdLst>
              <a:gd name="connsiteX0" fmla="*/ 0 w 11634951"/>
              <a:gd name="connsiteY0" fmla="*/ 530698 h 3861310"/>
              <a:gd name="connsiteX1" fmla="*/ 530698 w 11634951"/>
              <a:gd name="connsiteY1" fmla="*/ 0 h 3861310"/>
              <a:gd name="connsiteX2" fmla="*/ 874339 w 11634951"/>
              <a:gd name="connsiteY2" fmla="*/ 0 h 3861310"/>
              <a:gd name="connsiteX3" fmla="*/ 1640921 w 11634951"/>
              <a:gd name="connsiteY3" fmla="*/ 0 h 3861310"/>
              <a:gd name="connsiteX4" fmla="*/ 2407504 w 11634951"/>
              <a:gd name="connsiteY4" fmla="*/ 0 h 3861310"/>
              <a:gd name="connsiteX5" fmla="*/ 2751145 w 11634951"/>
              <a:gd name="connsiteY5" fmla="*/ 0 h 3861310"/>
              <a:gd name="connsiteX6" fmla="*/ 3094785 w 11634951"/>
              <a:gd name="connsiteY6" fmla="*/ 0 h 3861310"/>
              <a:gd name="connsiteX7" fmla="*/ 3755632 w 11634951"/>
              <a:gd name="connsiteY7" fmla="*/ 0 h 3861310"/>
              <a:gd name="connsiteX8" fmla="*/ 4522215 w 11634951"/>
              <a:gd name="connsiteY8" fmla="*/ 0 h 3861310"/>
              <a:gd name="connsiteX9" fmla="*/ 4865856 w 11634951"/>
              <a:gd name="connsiteY9" fmla="*/ 0 h 3861310"/>
              <a:gd name="connsiteX10" fmla="*/ 5738174 w 11634951"/>
              <a:gd name="connsiteY10" fmla="*/ 0 h 3861310"/>
              <a:gd name="connsiteX11" fmla="*/ 6293285 w 11634951"/>
              <a:gd name="connsiteY11" fmla="*/ 0 h 3861310"/>
              <a:gd name="connsiteX12" fmla="*/ 6848397 w 11634951"/>
              <a:gd name="connsiteY12" fmla="*/ 0 h 3861310"/>
              <a:gd name="connsiteX13" fmla="*/ 7192038 w 11634951"/>
              <a:gd name="connsiteY13" fmla="*/ 0 h 3861310"/>
              <a:gd name="connsiteX14" fmla="*/ 7958620 w 11634951"/>
              <a:gd name="connsiteY14" fmla="*/ 0 h 3861310"/>
              <a:gd name="connsiteX15" fmla="*/ 8830939 w 11634951"/>
              <a:gd name="connsiteY15" fmla="*/ 0 h 3861310"/>
              <a:gd name="connsiteX16" fmla="*/ 9703257 w 11634951"/>
              <a:gd name="connsiteY16" fmla="*/ 0 h 3861310"/>
              <a:gd name="connsiteX17" fmla="*/ 10469840 w 11634951"/>
              <a:gd name="connsiteY17" fmla="*/ 0 h 3861310"/>
              <a:gd name="connsiteX18" fmla="*/ 11104253 w 11634951"/>
              <a:gd name="connsiteY18" fmla="*/ 0 h 3861310"/>
              <a:gd name="connsiteX19" fmla="*/ 11634951 w 11634951"/>
              <a:gd name="connsiteY19" fmla="*/ 530698 h 3861310"/>
              <a:gd name="connsiteX20" fmla="*/ 11634951 w 11634951"/>
              <a:gd name="connsiteY20" fmla="*/ 1286675 h 3861310"/>
              <a:gd name="connsiteX21" fmla="*/ 11634951 w 11634951"/>
              <a:gd name="connsiteY21" fmla="*/ 1902656 h 3861310"/>
              <a:gd name="connsiteX22" fmla="*/ 11634951 w 11634951"/>
              <a:gd name="connsiteY22" fmla="*/ 2630634 h 3861310"/>
              <a:gd name="connsiteX23" fmla="*/ 11634951 w 11634951"/>
              <a:gd name="connsiteY23" fmla="*/ 3330612 h 3861310"/>
              <a:gd name="connsiteX24" fmla="*/ 11104253 w 11634951"/>
              <a:gd name="connsiteY24" fmla="*/ 3861310 h 3861310"/>
              <a:gd name="connsiteX25" fmla="*/ 10337670 w 11634951"/>
              <a:gd name="connsiteY25" fmla="*/ 3861310 h 3861310"/>
              <a:gd name="connsiteX26" fmla="*/ 9888294 w 11634951"/>
              <a:gd name="connsiteY26" fmla="*/ 3861310 h 3861310"/>
              <a:gd name="connsiteX27" fmla="*/ 9544654 w 11634951"/>
              <a:gd name="connsiteY27" fmla="*/ 3861310 h 3861310"/>
              <a:gd name="connsiteX28" fmla="*/ 8989542 w 11634951"/>
              <a:gd name="connsiteY28" fmla="*/ 3861310 h 3861310"/>
              <a:gd name="connsiteX29" fmla="*/ 8222959 w 11634951"/>
              <a:gd name="connsiteY29" fmla="*/ 3861310 h 3861310"/>
              <a:gd name="connsiteX30" fmla="*/ 7562112 w 11634951"/>
              <a:gd name="connsiteY30" fmla="*/ 3861310 h 3861310"/>
              <a:gd name="connsiteX31" fmla="*/ 7112736 w 11634951"/>
              <a:gd name="connsiteY31" fmla="*/ 3861310 h 3861310"/>
              <a:gd name="connsiteX32" fmla="*/ 6769095 w 11634951"/>
              <a:gd name="connsiteY32" fmla="*/ 3861310 h 3861310"/>
              <a:gd name="connsiteX33" fmla="*/ 5896777 w 11634951"/>
              <a:gd name="connsiteY33" fmla="*/ 3861310 h 3861310"/>
              <a:gd name="connsiteX34" fmla="*/ 5341666 w 11634951"/>
              <a:gd name="connsiteY34" fmla="*/ 3861310 h 3861310"/>
              <a:gd name="connsiteX35" fmla="*/ 4575083 w 11634951"/>
              <a:gd name="connsiteY35" fmla="*/ 3861310 h 3861310"/>
              <a:gd name="connsiteX36" fmla="*/ 4231442 w 11634951"/>
              <a:gd name="connsiteY36" fmla="*/ 3861310 h 3861310"/>
              <a:gd name="connsiteX37" fmla="*/ 3782066 w 11634951"/>
              <a:gd name="connsiteY37" fmla="*/ 3861310 h 3861310"/>
              <a:gd name="connsiteX38" fmla="*/ 3015483 w 11634951"/>
              <a:gd name="connsiteY38" fmla="*/ 3861310 h 3861310"/>
              <a:gd name="connsiteX39" fmla="*/ 2566107 w 11634951"/>
              <a:gd name="connsiteY39" fmla="*/ 3861310 h 3861310"/>
              <a:gd name="connsiteX40" fmla="*/ 2116731 w 11634951"/>
              <a:gd name="connsiteY40" fmla="*/ 3861310 h 3861310"/>
              <a:gd name="connsiteX41" fmla="*/ 1350149 w 11634951"/>
              <a:gd name="connsiteY41" fmla="*/ 3861310 h 3861310"/>
              <a:gd name="connsiteX42" fmla="*/ 530698 w 11634951"/>
              <a:gd name="connsiteY42" fmla="*/ 3861310 h 3861310"/>
              <a:gd name="connsiteX43" fmla="*/ 0 w 11634951"/>
              <a:gd name="connsiteY43" fmla="*/ 3330612 h 3861310"/>
              <a:gd name="connsiteX44" fmla="*/ 0 w 11634951"/>
              <a:gd name="connsiteY44" fmla="*/ 2630634 h 3861310"/>
              <a:gd name="connsiteX45" fmla="*/ 0 w 11634951"/>
              <a:gd name="connsiteY45" fmla="*/ 1958654 h 3861310"/>
              <a:gd name="connsiteX46" fmla="*/ 0 w 11634951"/>
              <a:gd name="connsiteY46" fmla="*/ 1314674 h 3861310"/>
              <a:gd name="connsiteX47" fmla="*/ 0 w 11634951"/>
              <a:gd name="connsiteY47" fmla="*/ 530698 h 38613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34951" h="3861310" fill="none" extrusionOk="0">
                <a:moveTo>
                  <a:pt x="0" y="530698"/>
                </a:moveTo>
                <a:cubicBezTo>
                  <a:pt x="-32499" y="181142"/>
                  <a:pt x="213348" y="-37290"/>
                  <a:pt x="530698" y="0"/>
                </a:cubicBezTo>
                <a:cubicBezTo>
                  <a:pt x="613213" y="-12954"/>
                  <a:pt x="769669" y="13576"/>
                  <a:pt x="874339" y="0"/>
                </a:cubicBezTo>
                <a:cubicBezTo>
                  <a:pt x="979009" y="-13576"/>
                  <a:pt x="1347648" y="21058"/>
                  <a:pt x="1640921" y="0"/>
                </a:cubicBezTo>
                <a:cubicBezTo>
                  <a:pt x="1934194" y="-21058"/>
                  <a:pt x="2153897" y="-7052"/>
                  <a:pt x="2407504" y="0"/>
                </a:cubicBezTo>
                <a:cubicBezTo>
                  <a:pt x="2661111" y="7052"/>
                  <a:pt x="2675630" y="-15277"/>
                  <a:pt x="2751145" y="0"/>
                </a:cubicBezTo>
                <a:cubicBezTo>
                  <a:pt x="2826660" y="15277"/>
                  <a:pt x="2966784" y="6785"/>
                  <a:pt x="3094785" y="0"/>
                </a:cubicBezTo>
                <a:cubicBezTo>
                  <a:pt x="3222786" y="-6785"/>
                  <a:pt x="3486458" y="928"/>
                  <a:pt x="3755632" y="0"/>
                </a:cubicBezTo>
                <a:cubicBezTo>
                  <a:pt x="4024806" y="-928"/>
                  <a:pt x="4221741" y="5402"/>
                  <a:pt x="4522215" y="0"/>
                </a:cubicBezTo>
                <a:cubicBezTo>
                  <a:pt x="4822689" y="-5402"/>
                  <a:pt x="4734499" y="-4297"/>
                  <a:pt x="4865856" y="0"/>
                </a:cubicBezTo>
                <a:cubicBezTo>
                  <a:pt x="4997213" y="4297"/>
                  <a:pt x="5455336" y="9020"/>
                  <a:pt x="5738174" y="0"/>
                </a:cubicBezTo>
                <a:cubicBezTo>
                  <a:pt x="6021012" y="-9020"/>
                  <a:pt x="6093785" y="-2919"/>
                  <a:pt x="6293285" y="0"/>
                </a:cubicBezTo>
                <a:cubicBezTo>
                  <a:pt x="6492785" y="2919"/>
                  <a:pt x="6657806" y="-27154"/>
                  <a:pt x="6848397" y="0"/>
                </a:cubicBezTo>
                <a:cubicBezTo>
                  <a:pt x="7038988" y="27154"/>
                  <a:pt x="7031396" y="-835"/>
                  <a:pt x="7192038" y="0"/>
                </a:cubicBezTo>
                <a:cubicBezTo>
                  <a:pt x="7352680" y="835"/>
                  <a:pt x="7758527" y="-32911"/>
                  <a:pt x="7958620" y="0"/>
                </a:cubicBezTo>
                <a:cubicBezTo>
                  <a:pt x="8158713" y="32911"/>
                  <a:pt x="8532331" y="9568"/>
                  <a:pt x="8830939" y="0"/>
                </a:cubicBezTo>
                <a:cubicBezTo>
                  <a:pt x="9129547" y="-9568"/>
                  <a:pt x="9316674" y="43357"/>
                  <a:pt x="9703257" y="0"/>
                </a:cubicBezTo>
                <a:cubicBezTo>
                  <a:pt x="10089840" y="-43357"/>
                  <a:pt x="10224736" y="-3993"/>
                  <a:pt x="10469840" y="0"/>
                </a:cubicBezTo>
                <a:cubicBezTo>
                  <a:pt x="10714944" y="3993"/>
                  <a:pt x="10790933" y="-3786"/>
                  <a:pt x="11104253" y="0"/>
                </a:cubicBezTo>
                <a:cubicBezTo>
                  <a:pt x="11374641" y="-7753"/>
                  <a:pt x="11568656" y="232374"/>
                  <a:pt x="11634951" y="530698"/>
                </a:cubicBezTo>
                <a:cubicBezTo>
                  <a:pt x="11664704" y="717357"/>
                  <a:pt x="11610855" y="1120754"/>
                  <a:pt x="11634951" y="1286675"/>
                </a:cubicBezTo>
                <a:cubicBezTo>
                  <a:pt x="11659047" y="1452596"/>
                  <a:pt x="11609327" y="1720044"/>
                  <a:pt x="11634951" y="1902656"/>
                </a:cubicBezTo>
                <a:cubicBezTo>
                  <a:pt x="11660575" y="2085268"/>
                  <a:pt x="11667474" y="2367212"/>
                  <a:pt x="11634951" y="2630634"/>
                </a:cubicBezTo>
                <a:cubicBezTo>
                  <a:pt x="11602428" y="2894056"/>
                  <a:pt x="11608211" y="3026902"/>
                  <a:pt x="11634951" y="3330612"/>
                </a:cubicBezTo>
                <a:cubicBezTo>
                  <a:pt x="11663892" y="3636023"/>
                  <a:pt x="11412588" y="3803344"/>
                  <a:pt x="11104253" y="3861310"/>
                </a:cubicBezTo>
                <a:cubicBezTo>
                  <a:pt x="10893557" y="3873194"/>
                  <a:pt x="10539344" y="3887531"/>
                  <a:pt x="10337670" y="3861310"/>
                </a:cubicBezTo>
                <a:cubicBezTo>
                  <a:pt x="10135996" y="3835089"/>
                  <a:pt x="10081479" y="3846998"/>
                  <a:pt x="9888294" y="3861310"/>
                </a:cubicBezTo>
                <a:cubicBezTo>
                  <a:pt x="9695109" y="3875622"/>
                  <a:pt x="9703952" y="3875301"/>
                  <a:pt x="9544654" y="3861310"/>
                </a:cubicBezTo>
                <a:cubicBezTo>
                  <a:pt x="9385356" y="3847319"/>
                  <a:pt x="9163040" y="3887207"/>
                  <a:pt x="8989542" y="3861310"/>
                </a:cubicBezTo>
                <a:cubicBezTo>
                  <a:pt x="8816044" y="3835413"/>
                  <a:pt x="8436909" y="3888162"/>
                  <a:pt x="8222959" y="3861310"/>
                </a:cubicBezTo>
                <a:cubicBezTo>
                  <a:pt x="8009009" y="3834458"/>
                  <a:pt x="7859632" y="3876817"/>
                  <a:pt x="7562112" y="3861310"/>
                </a:cubicBezTo>
                <a:cubicBezTo>
                  <a:pt x="7264592" y="3845803"/>
                  <a:pt x="7264417" y="3857411"/>
                  <a:pt x="7112736" y="3861310"/>
                </a:cubicBezTo>
                <a:cubicBezTo>
                  <a:pt x="6961055" y="3865209"/>
                  <a:pt x="6905106" y="3844382"/>
                  <a:pt x="6769095" y="3861310"/>
                </a:cubicBezTo>
                <a:cubicBezTo>
                  <a:pt x="6633084" y="3878238"/>
                  <a:pt x="6191418" y="3875921"/>
                  <a:pt x="5896777" y="3861310"/>
                </a:cubicBezTo>
                <a:cubicBezTo>
                  <a:pt x="5602136" y="3846699"/>
                  <a:pt x="5494045" y="3839335"/>
                  <a:pt x="5341666" y="3861310"/>
                </a:cubicBezTo>
                <a:cubicBezTo>
                  <a:pt x="5189287" y="3883285"/>
                  <a:pt x="4787286" y="3895537"/>
                  <a:pt x="4575083" y="3861310"/>
                </a:cubicBezTo>
                <a:cubicBezTo>
                  <a:pt x="4362880" y="3827083"/>
                  <a:pt x="4308741" y="3863823"/>
                  <a:pt x="4231442" y="3861310"/>
                </a:cubicBezTo>
                <a:cubicBezTo>
                  <a:pt x="4154143" y="3858797"/>
                  <a:pt x="3917742" y="3873031"/>
                  <a:pt x="3782066" y="3861310"/>
                </a:cubicBezTo>
                <a:cubicBezTo>
                  <a:pt x="3646390" y="3849589"/>
                  <a:pt x="3187983" y="3885554"/>
                  <a:pt x="3015483" y="3861310"/>
                </a:cubicBezTo>
                <a:cubicBezTo>
                  <a:pt x="2842983" y="3837066"/>
                  <a:pt x="2707572" y="3858132"/>
                  <a:pt x="2566107" y="3861310"/>
                </a:cubicBezTo>
                <a:cubicBezTo>
                  <a:pt x="2424642" y="3864488"/>
                  <a:pt x="2325579" y="3854556"/>
                  <a:pt x="2116731" y="3861310"/>
                </a:cubicBezTo>
                <a:cubicBezTo>
                  <a:pt x="1907883" y="3868064"/>
                  <a:pt x="1670185" y="3851473"/>
                  <a:pt x="1350149" y="3861310"/>
                </a:cubicBezTo>
                <a:cubicBezTo>
                  <a:pt x="1030113" y="3871147"/>
                  <a:pt x="871781" y="3825494"/>
                  <a:pt x="530698" y="3861310"/>
                </a:cubicBezTo>
                <a:cubicBezTo>
                  <a:pt x="185083" y="3859425"/>
                  <a:pt x="-10829" y="3558075"/>
                  <a:pt x="0" y="3330612"/>
                </a:cubicBezTo>
                <a:cubicBezTo>
                  <a:pt x="-2944" y="3139072"/>
                  <a:pt x="-23829" y="2782776"/>
                  <a:pt x="0" y="2630634"/>
                </a:cubicBezTo>
                <a:cubicBezTo>
                  <a:pt x="23829" y="2478492"/>
                  <a:pt x="-23560" y="2251973"/>
                  <a:pt x="0" y="1958654"/>
                </a:cubicBezTo>
                <a:cubicBezTo>
                  <a:pt x="23560" y="1665335"/>
                  <a:pt x="26962" y="1513110"/>
                  <a:pt x="0" y="1314674"/>
                </a:cubicBezTo>
                <a:cubicBezTo>
                  <a:pt x="-26962" y="1116238"/>
                  <a:pt x="-17841" y="901594"/>
                  <a:pt x="0" y="530698"/>
                </a:cubicBezTo>
                <a:close/>
              </a:path>
              <a:path w="11634951" h="3861310" stroke="0" extrusionOk="0">
                <a:moveTo>
                  <a:pt x="0" y="530698"/>
                </a:moveTo>
                <a:cubicBezTo>
                  <a:pt x="-63042" y="210274"/>
                  <a:pt x="240453" y="73067"/>
                  <a:pt x="530698" y="0"/>
                </a:cubicBezTo>
                <a:cubicBezTo>
                  <a:pt x="721466" y="3303"/>
                  <a:pt x="939512" y="-13554"/>
                  <a:pt x="1085810" y="0"/>
                </a:cubicBezTo>
                <a:cubicBezTo>
                  <a:pt x="1232108" y="13554"/>
                  <a:pt x="1477117" y="-23764"/>
                  <a:pt x="1852392" y="0"/>
                </a:cubicBezTo>
                <a:cubicBezTo>
                  <a:pt x="2227667" y="23764"/>
                  <a:pt x="2028958" y="-7310"/>
                  <a:pt x="2196033" y="0"/>
                </a:cubicBezTo>
                <a:cubicBezTo>
                  <a:pt x="2363108" y="7310"/>
                  <a:pt x="2725412" y="-31051"/>
                  <a:pt x="2962616" y="0"/>
                </a:cubicBezTo>
                <a:cubicBezTo>
                  <a:pt x="3199820" y="31051"/>
                  <a:pt x="3180931" y="708"/>
                  <a:pt x="3306256" y="0"/>
                </a:cubicBezTo>
                <a:cubicBezTo>
                  <a:pt x="3431581" y="-708"/>
                  <a:pt x="3692711" y="36332"/>
                  <a:pt x="4072839" y="0"/>
                </a:cubicBezTo>
                <a:cubicBezTo>
                  <a:pt x="4452967" y="-36332"/>
                  <a:pt x="4472791" y="-1033"/>
                  <a:pt x="4733686" y="0"/>
                </a:cubicBezTo>
                <a:cubicBezTo>
                  <a:pt x="4994581" y="1033"/>
                  <a:pt x="5073343" y="-10085"/>
                  <a:pt x="5288798" y="0"/>
                </a:cubicBezTo>
                <a:cubicBezTo>
                  <a:pt x="5504253" y="10085"/>
                  <a:pt x="5781597" y="-12824"/>
                  <a:pt x="5949645" y="0"/>
                </a:cubicBezTo>
                <a:cubicBezTo>
                  <a:pt x="6117693" y="12824"/>
                  <a:pt x="6340856" y="-28758"/>
                  <a:pt x="6716228" y="0"/>
                </a:cubicBezTo>
                <a:cubicBezTo>
                  <a:pt x="7091600" y="28758"/>
                  <a:pt x="7050085" y="-13953"/>
                  <a:pt x="7377075" y="0"/>
                </a:cubicBezTo>
                <a:cubicBezTo>
                  <a:pt x="7704065" y="13953"/>
                  <a:pt x="7671146" y="-2588"/>
                  <a:pt x="7826451" y="0"/>
                </a:cubicBezTo>
                <a:cubicBezTo>
                  <a:pt x="7981756" y="2588"/>
                  <a:pt x="8181820" y="-12487"/>
                  <a:pt x="8275827" y="0"/>
                </a:cubicBezTo>
                <a:cubicBezTo>
                  <a:pt x="8369834" y="12487"/>
                  <a:pt x="8557171" y="4260"/>
                  <a:pt x="8725203" y="0"/>
                </a:cubicBezTo>
                <a:cubicBezTo>
                  <a:pt x="8893235" y="-4260"/>
                  <a:pt x="8957129" y="-4428"/>
                  <a:pt x="9174579" y="0"/>
                </a:cubicBezTo>
                <a:cubicBezTo>
                  <a:pt x="9392029" y="4428"/>
                  <a:pt x="9733265" y="-18017"/>
                  <a:pt x="9941162" y="0"/>
                </a:cubicBezTo>
                <a:cubicBezTo>
                  <a:pt x="10149059" y="18017"/>
                  <a:pt x="10239871" y="4351"/>
                  <a:pt x="10390538" y="0"/>
                </a:cubicBezTo>
                <a:cubicBezTo>
                  <a:pt x="10541205" y="-4351"/>
                  <a:pt x="10841398" y="-16407"/>
                  <a:pt x="11104253" y="0"/>
                </a:cubicBezTo>
                <a:cubicBezTo>
                  <a:pt x="11387858" y="46149"/>
                  <a:pt x="11648577" y="207806"/>
                  <a:pt x="11634951" y="530698"/>
                </a:cubicBezTo>
                <a:cubicBezTo>
                  <a:pt x="11623858" y="679118"/>
                  <a:pt x="11599323" y="1030756"/>
                  <a:pt x="11634951" y="1258676"/>
                </a:cubicBezTo>
                <a:cubicBezTo>
                  <a:pt x="11670579" y="1486596"/>
                  <a:pt x="11660697" y="1756435"/>
                  <a:pt x="11634951" y="1986653"/>
                </a:cubicBezTo>
                <a:cubicBezTo>
                  <a:pt x="11609205" y="2216871"/>
                  <a:pt x="11605857" y="2447766"/>
                  <a:pt x="11634951" y="2714631"/>
                </a:cubicBezTo>
                <a:cubicBezTo>
                  <a:pt x="11664045" y="2981496"/>
                  <a:pt x="11661414" y="3206861"/>
                  <a:pt x="11634951" y="3330612"/>
                </a:cubicBezTo>
                <a:cubicBezTo>
                  <a:pt x="11644710" y="3606794"/>
                  <a:pt x="11406165" y="3928468"/>
                  <a:pt x="11104253" y="3861310"/>
                </a:cubicBezTo>
                <a:cubicBezTo>
                  <a:pt x="11034361" y="3871299"/>
                  <a:pt x="10834137" y="3848915"/>
                  <a:pt x="10760612" y="3861310"/>
                </a:cubicBezTo>
                <a:cubicBezTo>
                  <a:pt x="10687087" y="3873705"/>
                  <a:pt x="10577323" y="3872221"/>
                  <a:pt x="10416972" y="3861310"/>
                </a:cubicBezTo>
                <a:cubicBezTo>
                  <a:pt x="10256621" y="3850399"/>
                  <a:pt x="10164389" y="3847199"/>
                  <a:pt x="10073331" y="3861310"/>
                </a:cubicBezTo>
                <a:cubicBezTo>
                  <a:pt x="9982273" y="3875421"/>
                  <a:pt x="9869375" y="3874646"/>
                  <a:pt x="9729691" y="3861310"/>
                </a:cubicBezTo>
                <a:cubicBezTo>
                  <a:pt x="9590007" y="3847974"/>
                  <a:pt x="9382855" y="3886146"/>
                  <a:pt x="9174579" y="3861310"/>
                </a:cubicBezTo>
                <a:cubicBezTo>
                  <a:pt x="8966303" y="3836474"/>
                  <a:pt x="8763022" y="3832127"/>
                  <a:pt x="8513732" y="3861310"/>
                </a:cubicBezTo>
                <a:cubicBezTo>
                  <a:pt x="8264442" y="3890493"/>
                  <a:pt x="8058692" y="3867775"/>
                  <a:pt x="7641414" y="3861310"/>
                </a:cubicBezTo>
                <a:cubicBezTo>
                  <a:pt x="7224136" y="3854845"/>
                  <a:pt x="7126841" y="3845207"/>
                  <a:pt x="6980567" y="3861310"/>
                </a:cubicBezTo>
                <a:cubicBezTo>
                  <a:pt x="6834293" y="3877413"/>
                  <a:pt x="6738936" y="3873526"/>
                  <a:pt x="6636926" y="3861310"/>
                </a:cubicBezTo>
                <a:cubicBezTo>
                  <a:pt x="6534916" y="3849094"/>
                  <a:pt x="6234221" y="3877346"/>
                  <a:pt x="5870343" y="3861310"/>
                </a:cubicBezTo>
                <a:cubicBezTo>
                  <a:pt x="5506465" y="3845274"/>
                  <a:pt x="5540693" y="3879595"/>
                  <a:pt x="5420967" y="3861310"/>
                </a:cubicBezTo>
                <a:cubicBezTo>
                  <a:pt x="5301241" y="3843025"/>
                  <a:pt x="4847407" y="3842096"/>
                  <a:pt x="4654384" y="3861310"/>
                </a:cubicBezTo>
                <a:cubicBezTo>
                  <a:pt x="4461361" y="3880524"/>
                  <a:pt x="4181524" y="3882656"/>
                  <a:pt x="3993537" y="3861310"/>
                </a:cubicBezTo>
                <a:cubicBezTo>
                  <a:pt x="3805550" y="3839964"/>
                  <a:pt x="3759988" y="3853954"/>
                  <a:pt x="3544161" y="3861310"/>
                </a:cubicBezTo>
                <a:cubicBezTo>
                  <a:pt x="3328334" y="3868666"/>
                  <a:pt x="2866513" y="3877111"/>
                  <a:pt x="2671843" y="3861310"/>
                </a:cubicBezTo>
                <a:cubicBezTo>
                  <a:pt x="2477173" y="3845509"/>
                  <a:pt x="2320910" y="3848414"/>
                  <a:pt x="2116731" y="3861310"/>
                </a:cubicBezTo>
                <a:cubicBezTo>
                  <a:pt x="1912552" y="3874206"/>
                  <a:pt x="1636986" y="3831216"/>
                  <a:pt x="1350149" y="3861310"/>
                </a:cubicBezTo>
                <a:cubicBezTo>
                  <a:pt x="1063312" y="3891404"/>
                  <a:pt x="719135" y="3857216"/>
                  <a:pt x="530698" y="3861310"/>
                </a:cubicBezTo>
                <a:cubicBezTo>
                  <a:pt x="258150" y="3833741"/>
                  <a:pt x="8066" y="3639623"/>
                  <a:pt x="0" y="3330612"/>
                </a:cubicBezTo>
                <a:cubicBezTo>
                  <a:pt x="25818" y="3156607"/>
                  <a:pt x="-3607" y="3007812"/>
                  <a:pt x="0" y="2714631"/>
                </a:cubicBezTo>
                <a:cubicBezTo>
                  <a:pt x="3607" y="2421450"/>
                  <a:pt x="-4044" y="2220644"/>
                  <a:pt x="0" y="2042652"/>
                </a:cubicBezTo>
                <a:cubicBezTo>
                  <a:pt x="4044" y="1864660"/>
                  <a:pt x="-32625" y="1491478"/>
                  <a:pt x="0" y="1286675"/>
                </a:cubicBezTo>
                <a:cubicBezTo>
                  <a:pt x="32625" y="1081872"/>
                  <a:pt x="-23352" y="726098"/>
                  <a:pt x="0" y="530698"/>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Đuổi bắt nhau chán, chúng tớ nằm lăn ra bãi cỏ ở lưng đồi. Từ đây nhìn xuống làng, thật khó có bức tranh nào đẹp hơn. Những mái nhà cao thấp, nhấp nhô. Những rặng dừa cao</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vút ôm quanh ao phủ đầy bèo tây hoa nở tím lịm. Những vườn mía lá xanh rờn. Những vườn rau xanh mướt, với rất nhiều bù nhìn làm bằng rơm vàng óng hoặc nâu sậm, gắn thêm các mảnh áo mưa bay phấp phới.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rPr>
              <a:t> 1</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10" name="Đường nối Thẳng 18">
            <a:extLst>
              <a:ext uri="{FF2B5EF4-FFF2-40B4-BE49-F238E27FC236}">
                <a16:creationId xmlns:a16="http://schemas.microsoft.com/office/drawing/2014/main" id="{60FE94FE-DE9D-A2FD-B93F-8A4E1F647850}"/>
              </a:ext>
            </a:extLst>
          </p:cNvPr>
          <p:cNvCxnSpPr>
            <a:cxnSpLocks/>
          </p:cNvCxnSpPr>
          <p:nvPr/>
        </p:nvCxnSpPr>
        <p:spPr>
          <a:xfrm flipV="1">
            <a:off x="5761943" y="4510355"/>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Đường nối Thẳng 18">
            <a:extLst>
              <a:ext uri="{FF2B5EF4-FFF2-40B4-BE49-F238E27FC236}">
                <a16:creationId xmlns:a16="http://schemas.microsoft.com/office/drawing/2014/main" id="{68A46ADF-61F6-49E5-D35D-19151D68C1FC}"/>
              </a:ext>
            </a:extLst>
          </p:cNvPr>
          <p:cNvCxnSpPr>
            <a:cxnSpLocks/>
          </p:cNvCxnSpPr>
          <p:nvPr/>
        </p:nvCxnSpPr>
        <p:spPr>
          <a:xfrm flipV="1">
            <a:off x="9881880" y="4489806"/>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Đường nối Thẳng 18">
            <a:extLst>
              <a:ext uri="{FF2B5EF4-FFF2-40B4-BE49-F238E27FC236}">
                <a16:creationId xmlns:a16="http://schemas.microsoft.com/office/drawing/2014/main" id="{EBA3A640-29C2-B9F2-D364-57D42AF5FBFF}"/>
              </a:ext>
            </a:extLst>
          </p:cNvPr>
          <p:cNvCxnSpPr>
            <a:cxnSpLocks/>
          </p:cNvCxnSpPr>
          <p:nvPr/>
        </p:nvCxnSpPr>
        <p:spPr>
          <a:xfrm flipV="1">
            <a:off x="3080388" y="5013788"/>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Đường nối Thẳng 18">
            <a:extLst>
              <a:ext uri="{FF2B5EF4-FFF2-40B4-BE49-F238E27FC236}">
                <a16:creationId xmlns:a16="http://schemas.microsoft.com/office/drawing/2014/main" id="{9306E848-083E-9D57-4BC1-17F55A0CACDD}"/>
              </a:ext>
            </a:extLst>
          </p:cNvPr>
          <p:cNvCxnSpPr>
            <a:cxnSpLocks/>
          </p:cNvCxnSpPr>
          <p:nvPr/>
        </p:nvCxnSpPr>
        <p:spPr>
          <a:xfrm flipV="1">
            <a:off x="5792766" y="499324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Đường nối Thẳng 18">
            <a:extLst>
              <a:ext uri="{FF2B5EF4-FFF2-40B4-BE49-F238E27FC236}">
                <a16:creationId xmlns:a16="http://schemas.microsoft.com/office/drawing/2014/main" id="{7FB3CFE2-5D15-14DE-910B-D10AB2738155}"/>
              </a:ext>
            </a:extLst>
          </p:cNvPr>
          <p:cNvCxnSpPr>
            <a:cxnSpLocks/>
          </p:cNvCxnSpPr>
          <p:nvPr/>
        </p:nvCxnSpPr>
        <p:spPr>
          <a:xfrm flipV="1">
            <a:off x="10940118" y="5003514"/>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Đường nối Thẳng 18">
            <a:extLst>
              <a:ext uri="{FF2B5EF4-FFF2-40B4-BE49-F238E27FC236}">
                <a16:creationId xmlns:a16="http://schemas.microsoft.com/office/drawing/2014/main" id="{34AFB584-82F9-F68C-743C-B59706247740}"/>
              </a:ext>
            </a:extLst>
          </p:cNvPr>
          <p:cNvCxnSpPr>
            <a:cxnSpLocks/>
          </p:cNvCxnSpPr>
          <p:nvPr/>
        </p:nvCxnSpPr>
        <p:spPr>
          <a:xfrm flipV="1">
            <a:off x="2453664" y="549667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Đường nối Thẳng 18">
            <a:extLst>
              <a:ext uri="{FF2B5EF4-FFF2-40B4-BE49-F238E27FC236}">
                <a16:creationId xmlns:a16="http://schemas.microsoft.com/office/drawing/2014/main" id="{B58B1926-4BAF-C65D-A6AA-966152247A60}"/>
              </a:ext>
            </a:extLst>
          </p:cNvPr>
          <p:cNvCxnSpPr>
            <a:cxnSpLocks/>
          </p:cNvCxnSpPr>
          <p:nvPr/>
        </p:nvCxnSpPr>
        <p:spPr>
          <a:xfrm flipV="1">
            <a:off x="2576953" y="5517222"/>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1028"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947029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down)">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down)">
                                      <p:cBhvr>
                                        <p:cTn id="35" dur="500"/>
                                        <p:tgtEl>
                                          <p:spTgt spid="1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down)">
                                      <p:cBhvr>
                                        <p:cTn id="40" dur="500"/>
                                        <p:tgtEl>
                                          <p:spTgt spid="16"/>
                                        </p:tgtEl>
                                      </p:cBhvr>
                                    </p:animEffect>
                                  </p:childTnLst>
                                </p:cTn>
                              </p:par>
                              <p:par>
                                <p:cTn id="41" presetID="22" presetClass="entr" presetSubtype="4"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down)">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Nhìn xuống rồi lại nhìn lên. Trời cao vời vợi và xanh thăm thẳm.</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Điệp chỉ tay:</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Ước gì tớ được bay như đám mây kia.</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Cậu ngủ mơ à? – Lê cười.</a:t>
            </a:r>
          </a:p>
          <a:p>
            <a:pPr lvl="0" algn="just" defTabSz="914377"/>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   – Đấy không phải ngủ mơ mà là ước mơ. Ước mơ thì không cần ngủ, mở mắt và mơ thôi.</a:t>
            </a: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2</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2052"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30376207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1030" name="Picture 6">
            <a:hlinkClick r:id="rId4" action="ppaction://hlinksldjump"/>
          </p:cNvPr>
          <p:cNvPicPr>
            <a:picLocks noChangeAspect="1" noChangeArrowheads="1" noCrop="1"/>
          </p:cNvPicPr>
          <p:nvPr/>
        </p:nvPicPr>
        <p:blipFill>
          <a:blip r:embed="rId5">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8912004" y="3452187"/>
            <a:ext cx="2839429" cy="257076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10832430" y="3042962"/>
            <a:ext cx="1160854" cy="1160854"/>
          </a:xfrm>
          <a:prstGeom prst="ellipse">
            <a:avLst/>
          </a:prstGeom>
          <a:solidFill>
            <a:srgbClr val="AAF7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1" name="Picture 30">
            <a:hlinkClick r:id="rId6" action="ppaction://hlinksldjump"/>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661" y="3053628"/>
            <a:ext cx="2033153" cy="3614495"/>
          </a:xfrm>
          <a:prstGeom prst="rect">
            <a:avLst/>
          </a:prstGeom>
        </p:spPr>
      </p:pic>
      <p:pic>
        <p:nvPicPr>
          <p:cNvPr id="32" name="Picture 31">
            <a:hlinkClick r:id="rId8" action="ppaction://hlinksldjump"/>
          </p:cNvPr>
          <p:cNvPicPr>
            <a:picLocks noChangeAspect="1"/>
          </p:cNvPicPr>
          <p:nvPr/>
        </p:nvPicPr>
        <p:blipFill>
          <a:blip r:embed="rId9">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4073323" y="1939974"/>
            <a:ext cx="2920902" cy="2920902"/>
          </a:xfrm>
          <a:prstGeom prst="rect">
            <a:avLst/>
          </a:prstGeom>
        </p:spPr>
      </p:pic>
      <p:pic>
        <p:nvPicPr>
          <p:cNvPr id="33" name="Picture 32">
            <a:hlinkClick r:id="rId10" action="ppaction://hlinksldjump"/>
          </p:cNvPr>
          <p:cNvPicPr>
            <a:picLocks noChangeAspect="1"/>
          </p:cNvPicPr>
          <p:nvPr/>
        </p:nvPicPr>
        <p:blipFill>
          <a:blip r:embed="rId11">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1931477" y="2043214"/>
            <a:ext cx="2044557" cy="3046660"/>
          </a:xfrm>
          <a:prstGeom prst="rect">
            <a:avLst/>
          </a:prstGeom>
        </p:spPr>
      </p:pic>
      <p:pic>
        <p:nvPicPr>
          <p:cNvPr id="34" name="Picture 33">
            <a:hlinkClick r:id="rId12" action="ppaction://hlinksldjump"/>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56673" y="1841103"/>
            <a:ext cx="2713717" cy="3118644"/>
          </a:xfrm>
          <a:prstGeom prst="rect">
            <a:avLst/>
          </a:prstGeom>
        </p:spPr>
      </p:pic>
      <p:sp>
        <p:nvSpPr>
          <p:cNvPr id="11" name="Rectangle 10"/>
          <p:cNvSpPr/>
          <p:nvPr/>
        </p:nvSpPr>
        <p:spPr>
          <a:xfrm>
            <a:off x="668346" y="2094452"/>
            <a:ext cx="10848652" cy="175260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FD029D8B-4A3B-59CE-C5DD-1A8A678CA95D}"/>
              </a:ext>
            </a:extLst>
          </p:cNvPr>
          <p:cNvPicPr>
            <a:picLocks noChangeAspect="1"/>
          </p:cNvPicPr>
          <p:nvPr/>
        </p:nvPicPr>
        <p:blipFill>
          <a:blip r:embed="rId14"/>
          <a:stretch>
            <a:fillRect/>
          </a:stretch>
        </p:blipFill>
        <p:spPr>
          <a:xfrm>
            <a:off x="872042" y="1733077"/>
            <a:ext cx="10333616" cy="2115495"/>
          </a:xfrm>
          <a:prstGeom prst="rect">
            <a:avLst/>
          </a:prstGeom>
        </p:spPr>
      </p:pic>
    </p:spTree>
    <p:extLst>
      <p:ext uri="{BB962C8B-B14F-4D97-AF65-F5344CB8AC3E}">
        <p14:creationId xmlns:p14="http://schemas.microsoft.com/office/powerpoint/2010/main" val="1394147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1"/>
                                        </p:tgtEl>
                                      </p:cBhvr>
                                    </p:animEffect>
                                    <p:animScale>
                                      <p:cBhvr>
                                        <p:cTn id="10" dur="250" autoRev="1" fill="hold"/>
                                        <p:tgtEl>
                                          <p:spTgt spid="11"/>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Thế là cả lũ kể về ước mơ của mình. Tuyết ước mơ làm cô giáo. Văn ước mơ làm chú bộ đội ngoài đảo, để tha hồ đọc thư của học sinh gửi cho. Điệp mơ làm y tá, vì muốn chăm sóc sức khoẻ cho ông nó. Lê mơ thành lái xe, ngồi trên cái xe thật xịn đi lại vòng vòng cho oách. Thành mơ làm phi công. Phi công nhảy dù cực mát.</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Thôi, tớ không làm bộ đội hải quân nữa, tớ cũng làm phi công lái máy bay giống Thành. – Văn bảo.</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cũng không lái xe nữa, tớ lái tàu vũ trụ. – Lê nói.</a:t>
            </a:r>
          </a:p>
          <a:p>
            <a:pPr lvl="0" algn="just" defTabSz="914377"/>
            <a:r>
              <a:rPr lang="vi-VN" sz="2600" dirty="0">
                <a:solidFill>
                  <a:prstClr val="black"/>
                </a:solidFill>
                <a:latin typeface="Cambria" panose="02040503050406030204" pitchFamily="18" charset="0"/>
                <a:ea typeface="Cambria" panose="02040503050406030204" pitchFamily="18" charset="0"/>
                <a:cs typeface="Calibri" panose="020F0502020204030204" pitchFamily="34" charset="0"/>
              </a:rPr>
              <a:t>   – Tớ làm hoạ sĩ, vẽ tất cả các thứ mà mọi người mơ. – Tuyết lập tức từ bỏ ước mơ làm cô giáo.</a:t>
            </a:r>
            <a:endPar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3</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spTree>
    <p:controls>
      <mc:AlternateContent xmlns:mc="http://schemas.openxmlformats.org/markup-compatibility/2006">
        <mc:Choice xmlns:v="urn:schemas-microsoft-com:vml" Requires="v">
          <p:control spid="3076"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42919495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sp>
        <p:nvSpPr>
          <p:cNvPr id="4" name="Rectangle: Rounded Corners 3">
            <a:extLst>
              <a:ext uri="{FF2B5EF4-FFF2-40B4-BE49-F238E27FC236}">
                <a16:creationId xmlns:a16="http://schemas.microsoft.com/office/drawing/2014/main" id="{75ECD5ED-E6E8-F1CF-5B60-02D6AD9CAC4E}"/>
              </a:ext>
            </a:extLst>
          </p:cNvPr>
          <p:cNvSpPr/>
          <p:nvPr/>
        </p:nvSpPr>
        <p:spPr>
          <a:xfrm>
            <a:off x="314366" y="2354554"/>
            <a:ext cx="11634951" cy="4025697"/>
          </a:xfrm>
          <a:custGeom>
            <a:avLst/>
            <a:gdLst>
              <a:gd name="connsiteX0" fmla="*/ 0 w 11634951"/>
              <a:gd name="connsiteY0" fmla="*/ 553292 h 4025697"/>
              <a:gd name="connsiteX1" fmla="*/ 553292 w 11634951"/>
              <a:gd name="connsiteY1" fmla="*/ 0 h 4025697"/>
              <a:gd name="connsiteX2" fmla="*/ 1106031 w 11634951"/>
              <a:gd name="connsiteY2" fmla="*/ 0 h 4025697"/>
              <a:gd name="connsiteX3" fmla="*/ 1869338 w 11634951"/>
              <a:gd name="connsiteY3" fmla="*/ 0 h 4025697"/>
              <a:gd name="connsiteX4" fmla="*/ 2211510 w 11634951"/>
              <a:gd name="connsiteY4" fmla="*/ 0 h 4025697"/>
              <a:gd name="connsiteX5" fmla="*/ 2553682 w 11634951"/>
              <a:gd name="connsiteY5" fmla="*/ 0 h 4025697"/>
              <a:gd name="connsiteX6" fmla="*/ 3211705 w 11634951"/>
              <a:gd name="connsiteY6" fmla="*/ 0 h 4025697"/>
              <a:gd name="connsiteX7" fmla="*/ 3975011 w 11634951"/>
              <a:gd name="connsiteY7" fmla="*/ 0 h 4025697"/>
              <a:gd name="connsiteX8" fmla="*/ 4317183 w 11634951"/>
              <a:gd name="connsiteY8" fmla="*/ 0 h 4025697"/>
              <a:gd name="connsiteX9" fmla="*/ 5185773 w 11634951"/>
              <a:gd name="connsiteY9" fmla="*/ 0 h 4025697"/>
              <a:gd name="connsiteX10" fmla="*/ 5738513 w 11634951"/>
              <a:gd name="connsiteY10" fmla="*/ 0 h 4025697"/>
              <a:gd name="connsiteX11" fmla="*/ 6291252 w 11634951"/>
              <a:gd name="connsiteY11" fmla="*/ 0 h 4025697"/>
              <a:gd name="connsiteX12" fmla="*/ 6633424 w 11634951"/>
              <a:gd name="connsiteY12" fmla="*/ 0 h 4025697"/>
              <a:gd name="connsiteX13" fmla="*/ 7396731 w 11634951"/>
              <a:gd name="connsiteY13" fmla="*/ 0 h 4025697"/>
              <a:gd name="connsiteX14" fmla="*/ 8265321 w 11634951"/>
              <a:gd name="connsiteY14" fmla="*/ 0 h 4025697"/>
              <a:gd name="connsiteX15" fmla="*/ 9133911 w 11634951"/>
              <a:gd name="connsiteY15" fmla="*/ 0 h 4025697"/>
              <a:gd name="connsiteX16" fmla="*/ 9897218 w 11634951"/>
              <a:gd name="connsiteY16" fmla="*/ 0 h 4025697"/>
              <a:gd name="connsiteX17" fmla="*/ 11081659 w 11634951"/>
              <a:gd name="connsiteY17" fmla="*/ 0 h 4025697"/>
              <a:gd name="connsiteX18" fmla="*/ 11634951 w 11634951"/>
              <a:gd name="connsiteY18" fmla="*/ 553292 h 4025697"/>
              <a:gd name="connsiteX19" fmla="*/ 11634951 w 11634951"/>
              <a:gd name="connsiteY19" fmla="*/ 1195497 h 4025697"/>
              <a:gd name="connsiteX20" fmla="*/ 11634951 w 11634951"/>
              <a:gd name="connsiteY20" fmla="*/ 1691746 h 4025697"/>
              <a:gd name="connsiteX21" fmla="*/ 11634951 w 11634951"/>
              <a:gd name="connsiteY21" fmla="*/ 2304760 h 4025697"/>
              <a:gd name="connsiteX22" fmla="*/ 11634951 w 11634951"/>
              <a:gd name="connsiteY22" fmla="*/ 2830200 h 4025697"/>
              <a:gd name="connsiteX23" fmla="*/ 11634951 w 11634951"/>
              <a:gd name="connsiteY23" fmla="*/ 3472405 h 4025697"/>
              <a:gd name="connsiteX24" fmla="*/ 11081659 w 11634951"/>
              <a:gd name="connsiteY24" fmla="*/ 4025697 h 4025697"/>
              <a:gd name="connsiteX25" fmla="*/ 10423636 w 11634951"/>
              <a:gd name="connsiteY25" fmla="*/ 4025697 h 4025697"/>
              <a:gd name="connsiteX26" fmla="*/ 10081464 w 11634951"/>
              <a:gd name="connsiteY26" fmla="*/ 4025697 h 4025697"/>
              <a:gd name="connsiteX27" fmla="*/ 9528725 w 11634951"/>
              <a:gd name="connsiteY27" fmla="*/ 4025697 h 4025697"/>
              <a:gd name="connsiteX28" fmla="*/ 8765418 w 11634951"/>
              <a:gd name="connsiteY28" fmla="*/ 4025697 h 4025697"/>
              <a:gd name="connsiteX29" fmla="*/ 8107395 w 11634951"/>
              <a:gd name="connsiteY29" fmla="*/ 4025697 h 4025697"/>
              <a:gd name="connsiteX30" fmla="*/ 7659940 w 11634951"/>
              <a:gd name="connsiteY30" fmla="*/ 4025697 h 4025697"/>
              <a:gd name="connsiteX31" fmla="*/ 7317768 w 11634951"/>
              <a:gd name="connsiteY31" fmla="*/ 4025697 h 4025697"/>
              <a:gd name="connsiteX32" fmla="*/ 6449178 w 11634951"/>
              <a:gd name="connsiteY32" fmla="*/ 4025697 h 4025697"/>
              <a:gd name="connsiteX33" fmla="*/ 5896438 w 11634951"/>
              <a:gd name="connsiteY33" fmla="*/ 4025697 h 4025697"/>
              <a:gd name="connsiteX34" fmla="*/ 5133132 w 11634951"/>
              <a:gd name="connsiteY34" fmla="*/ 4025697 h 4025697"/>
              <a:gd name="connsiteX35" fmla="*/ 4790960 w 11634951"/>
              <a:gd name="connsiteY35" fmla="*/ 4025697 h 4025697"/>
              <a:gd name="connsiteX36" fmla="*/ 4343504 w 11634951"/>
              <a:gd name="connsiteY36" fmla="*/ 4025697 h 4025697"/>
              <a:gd name="connsiteX37" fmla="*/ 3580198 w 11634951"/>
              <a:gd name="connsiteY37" fmla="*/ 4025697 h 4025697"/>
              <a:gd name="connsiteX38" fmla="*/ 3132742 w 11634951"/>
              <a:gd name="connsiteY38" fmla="*/ 4025697 h 4025697"/>
              <a:gd name="connsiteX39" fmla="*/ 2685286 w 11634951"/>
              <a:gd name="connsiteY39" fmla="*/ 4025697 h 4025697"/>
              <a:gd name="connsiteX40" fmla="*/ 1921980 w 11634951"/>
              <a:gd name="connsiteY40" fmla="*/ 4025697 h 4025697"/>
              <a:gd name="connsiteX41" fmla="*/ 1369240 w 11634951"/>
              <a:gd name="connsiteY41" fmla="*/ 4025697 h 4025697"/>
              <a:gd name="connsiteX42" fmla="*/ 553292 w 11634951"/>
              <a:gd name="connsiteY42" fmla="*/ 4025697 h 4025697"/>
              <a:gd name="connsiteX43" fmla="*/ 0 w 11634951"/>
              <a:gd name="connsiteY43" fmla="*/ 3472405 h 4025697"/>
              <a:gd name="connsiteX44" fmla="*/ 0 w 11634951"/>
              <a:gd name="connsiteY44" fmla="*/ 2917774 h 4025697"/>
              <a:gd name="connsiteX45" fmla="*/ 0 w 11634951"/>
              <a:gd name="connsiteY45" fmla="*/ 2392333 h 4025697"/>
              <a:gd name="connsiteX46" fmla="*/ 0 w 11634951"/>
              <a:gd name="connsiteY46" fmla="*/ 1808511 h 4025697"/>
              <a:gd name="connsiteX47" fmla="*/ 0 w 11634951"/>
              <a:gd name="connsiteY47" fmla="*/ 1224688 h 4025697"/>
              <a:gd name="connsiteX48" fmla="*/ 0 w 11634951"/>
              <a:gd name="connsiteY48" fmla="*/ 553292 h 4025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634951" h="4025697" fill="none" extrusionOk="0">
                <a:moveTo>
                  <a:pt x="0" y="553292"/>
                </a:moveTo>
                <a:cubicBezTo>
                  <a:pt x="-58415" y="295240"/>
                  <a:pt x="249266" y="15526"/>
                  <a:pt x="553292" y="0"/>
                </a:cubicBezTo>
                <a:cubicBezTo>
                  <a:pt x="707913" y="5918"/>
                  <a:pt x="877678" y="17228"/>
                  <a:pt x="1106031" y="0"/>
                </a:cubicBezTo>
                <a:cubicBezTo>
                  <a:pt x="1334384" y="-17228"/>
                  <a:pt x="1628140" y="-34073"/>
                  <a:pt x="1869338" y="0"/>
                </a:cubicBezTo>
                <a:cubicBezTo>
                  <a:pt x="2110536" y="34073"/>
                  <a:pt x="2097632" y="-17039"/>
                  <a:pt x="2211510" y="0"/>
                </a:cubicBezTo>
                <a:cubicBezTo>
                  <a:pt x="2325388" y="17039"/>
                  <a:pt x="2442085" y="6321"/>
                  <a:pt x="2553682" y="0"/>
                </a:cubicBezTo>
                <a:cubicBezTo>
                  <a:pt x="2665279" y="-6321"/>
                  <a:pt x="2886025" y="-16331"/>
                  <a:pt x="3211705" y="0"/>
                </a:cubicBezTo>
                <a:cubicBezTo>
                  <a:pt x="3537385" y="16331"/>
                  <a:pt x="3678380" y="-30420"/>
                  <a:pt x="3975011" y="0"/>
                </a:cubicBezTo>
                <a:cubicBezTo>
                  <a:pt x="4271642" y="30420"/>
                  <a:pt x="4245314" y="-1683"/>
                  <a:pt x="4317183" y="0"/>
                </a:cubicBezTo>
                <a:cubicBezTo>
                  <a:pt x="4389052" y="1683"/>
                  <a:pt x="4909797" y="13129"/>
                  <a:pt x="5185773" y="0"/>
                </a:cubicBezTo>
                <a:cubicBezTo>
                  <a:pt x="5461749" y="-13129"/>
                  <a:pt x="5507094" y="13540"/>
                  <a:pt x="5738513" y="0"/>
                </a:cubicBezTo>
                <a:cubicBezTo>
                  <a:pt x="5969932" y="-13540"/>
                  <a:pt x="6070838" y="16698"/>
                  <a:pt x="6291252" y="0"/>
                </a:cubicBezTo>
                <a:cubicBezTo>
                  <a:pt x="6511666" y="-16698"/>
                  <a:pt x="6538644" y="-13111"/>
                  <a:pt x="6633424" y="0"/>
                </a:cubicBezTo>
                <a:cubicBezTo>
                  <a:pt x="6728204" y="13111"/>
                  <a:pt x="7209989" y="22323"/>
                  <a:pt x="7396731" y="0"/>
                </a:cubicBezTo>
                <a:cubicBezTo>
                  <a:pt x="7583473" y="-22323"/>
                  <a:pt x="7927016" y="40823"/>
                  <a:pt x="8265321" y="0"/>
                </a:cubicBezTo>
                <a:cubicBezTo>
                  <a:pt x="8603626" y="-40823"/>
                  <a:pt x="8706062" y="4243"/>
                  <a:pt x="9133911" y="0"/>
                </a:cubicBezTo>
                <a:cubicBezTo>
                  <a:pt x="9561760" y="-4243"/>
                  <a:pt x="9564292" y="30899"/>
                  <a:pt x="9897218" y="0"/>
                </a:cubicBezTo>
                <a:cubicBezTo>
                  <a:pt x="10230144" y="-30899"/>
                  <a:pt x="10570212" y="-33853"/>
                  <a:pt x="11081659" y="0"/>
                </a:cubicBezTo>
                <a:cubicBezTo>
                  <a:pt x="11372860" y="-4908"/>
                  <a:pt x="11609993" y="245749"/>
                  <a:pt x="11634951" y="553292"/>
                </a:cubicBezTo>
                <a:cubicBezTo>
                  <a:pt x="11635202" y="864929"/>
                  <a:pt x="11608572" y="904541"/>
                  <a:pt x="11634951" y="1195497"/>
                </a:cubicBezTo>
                <a:cubicBezTo>
                  <a:pt x="11661330" y="1486454"/>
                  <a:pt x="11613052" y="1545560"/>
                  <a:pt x="11634951" y="1691746"/>
                </a:cubicBezTo>
                <a:cubicBezTo>
                  <a:pt x="11656850" y="1837932"/>
                  <a:pt x="11608806" y="2118046"/>
                  <a:pt x="11634951" y="2304760"/>
                </a:cubicBezTo>
                <a:cubicBezTo>
                  <a:pt x="11661096" y="2491474"/>
                  <a:pt x="11639932" y="2716189"/>
                  <a:pt x="11634951" y="2830200"/>
                </a:cubicBezTo>
                <a:cubicBezTo>
                  <a:pt x="11629970" y="2944211"/>
                  <a:pt x="11637697" y="3270601"/>
                  <a:pt x="11634951" y="3472405"/>
                </a:cubicBezTo>
                <a:cubicBezTo>
                  <a:pt x="11597198" y="3776335"/>
                  <a:pt x="11364462" y="4025196"/>
                  <a:pt x="11081659" y="4025697"/>
                </a:cubicBezTo>
                <a:cubicBezTo>
                  <a:pt x="10917054" y="4014316"/>
                  <a:pt x="10724815" y="4028538"/>
                  <a:pt x="10423636" y="4025697"/>
                </a:cubicBezTo>
                <a:cubicBezTo>
                  <a:pt x="10122457" y="4022856"/>
                  <a:pt x="10168254" y="4031806"/>
                  <a:pt x="10081464" y="4025697"/>
                </a:cubicBezTo>
                <a:cubicBezTo>
                  <a:pt x="9994674" y="4019588"/>
                  <a:pt x="9741724" y="4021643"/>
                  <a:pt x="9528725" y="4025697"/>
                </a:cubicBezTo>
                <a:cubicBezTo>
                  <a:pt x="9315726" y="4029751"/>
                  <a:pt x="9099602" y="4022567"/>
                  <a:pt x="8765418" y="4025697"/>
                </a:cubicBezTo>
                <a:cubicBezTo>
                  <a:pt x="8431234" y="4028827"/>
                  <a:pt x="8317253" y="4055468"/>
                  <a:pt x="8107395" y="4025697"/>
                </a:cubicBezTo>
                <a:cubicBezTo>
                  <a:pt x="7897537" y="3995926"/>
                  <a:pt x="7807197" y="4015717"/>
                  <a:pt x="7659940" y="4025697"/>
                </a:cubicBezTo>
                <a:cubicBezTo>
                  <a:pt x="7512683" y="4035677"/>
                  <a:pt x="7451876" y="4029502"/>
                  <a:pt x="7317768" y="4025697"/>
                </a:cubicBezTo>
                <a:cubicBezTo>
                  <a:pt x="7183660" y="4021892"/>
                  <a:pt x="6844535" y="4024078"/>
                  <a:pt x="6449178" y="4025697"/>
                </a:cubicBezTo>
                <a:cubicBezTo>
                  <a:pt x="6053821" y="4027317"/>
                  <a:pt x="6171635" y="4033877"/>
                  <a:pt x="5896438" y="4025697"/>
                </a:cubicBezTo>
                <a:cubicBezTo>
                  <a:pt x="5621241" y="4017517"/>
                  <a:pt x="5411988" y="4008744"/>
                  <a:pt x="5133132" y="4025697"/>
                </a:cubicBezTo>
                <a:cubicBezTo>
                  <a:pt x="4854276" y="4042650"/>
                  <a:pt x="4948994" y="4037097"/>
                  <a:pt x="4790960" y="4025697"/>
                </a:cubicBezTo>
                <a:cubicBezTo>
                  <a:pt x="4632926" y="4014297"/>
                  <a:pt x="4487377" y="4033261"/>
                  <a:pt x="4343504" y="4025697"/>
                </a:cubicBezTo>
                <a:cubicBezTo>
                  <a:pt x="4199631" y="4018133"/>
                  <a:pt x="3800374" y="4033353"/>
                  <a:pt x="3580198" y="4025697"/>
                </a:cubicBezTo>
                <a:cubicBezTo>
                  <a:pt x="3360022" y="4018041"/>
                  <a:pt x="3343281" y="4018640"/>
                  <a:pt x="3132742" y="4025697"/>
                </a:cubicBezTo>
                <a:cubicBezTo>
                  <a:pt x="2922203" y="4032754"/>
                  <a:pt x="2891526" y="4033055"/>
                  <a:pt x="2685286" y="4025697"/>
                </a:cubicBezTo>
                <a:cubicBezTo>
                  <a:pt x="2479046" y="4018339"/>
                  <a:pt x="2288542" y="3988481"/>
                  <a:pt x="1921980" y="4025697"/>
                </a:cubicBezTo>
                <a:cubicBezTo>
                  <a:pt x="1555418" y="4062913"/>
                  <a:pt x="1542113" y="4042531"/>
                  <a:pt x="1369240" y="4025697"/>
                </a:cubicBezTo>
                <a:cubicBezTo>
                  <a:pt x="1196367" y="4008863"/>
                  <a:pt x="887433" y="3987647"/>
                  <a:pt x="553292" y="4025697"/>
                </a:cubicBezTo>
                <a:cubicBezTo>
                  <a:pt x="283323" y="4008148"/>
                  <a:pt x="16855" y="3801721"/>
                  <a:pt x="0" y="3472405"/>
                </a:cubicBezTo>
                <a:cubicBezTo>
                  <a:pt x="-10037" y="3197439"/>
                  <a:pt x="-20103" y="3144613"/>
                  <a:pt x="0" y="2917774"/>
                </a:cubicBezTo>
                <a:cubicBezTo>
                  <a:pt x="20103" y="2690935"/>
                  <a:pt x="16767" y="2591784"/>
                  <a:pt x="0" y="2392333"/>
                </a:cubicBezTo>
                <a:cubicBezTo>
                  <a:pt x="-16767" y="2192882"/>
                  <a:pt x="17137" y="2011568"/>
                  <a:pt x="0" y="1808511"/>
                </a:cubicBezTo>
                <a:cubicBezTo>
                  <a:pt x="-17137" y="1605454"/>
                  <a:pt x="27544" y="1418598"/>
                  <a:pt x="0" y="1224688"/>
                </a:cubicBezTo>
                <a:cubicBezTo>
                  <a:pt x="-27544" y="1030778"/>
                  <a:pt x="9117" y="874614"/>
                  <a:pt x="0" y="553292"/>
                </a:cubicBezTo>
                <a:close/>
              </a:path>
              <a:path w="11634951" h="4025697" stroke="0" extrusionOk="0">
                <a:moveTo>
                  <a:pt x="0" y="553292"/>
                </a:moveTo>
                <a:cubicBezTo>
                  <a:pt x="-53558" y="224500"/>
                  <a:pt x="248042" y="8323"/>
                  <a:pt x="553292" y="0"/>
                </a:cubicBezTo>
                <a:cubicBezTo>
                  <a:pt x="723140" y="-16046"/>
                  <a:pt x="880503" y="-25617"/>
                  <a:pt x="1106031" y="0"/>
                </a:cubicBezTo>
                <a:cubicBezTo>
                  <a:pt x="1331559" y="25617"/>
                  <a:pt x="1514356" y="-11562"/>
                  <a:pt x="1869338" y="0"/>
                </a:cubicBezTo>
                <a:cubicBezTo>
                  <a:pt x="2224320" y="11562"/>
                  <a:pt x="2066696" y="-1420"/>
                  <a:pt x="2211510" y="0"/>
                </a:cubicBezTo>
                <a:cubicBezTo>
                  <a:pt x="2356324" y="1420"/>
                  <a:pt x="2755526" y="-6041"/>
                  <a:pt x="2974816" y="0"/>
                </a:cubicBezTo>
                <a:cubicBezTo>
                  <a:pt x="3194106" y="6041"/>
                  <a:pt x="3208305" y="-4673"/>
                  <a:pt x="3316988" y="0"/>
                </a:cubicBezTo>
                <a:cubicBezTo>
                  <a:pt x="3425671" y="4673"/>
                  <a:pt x="3823663" y="34209"/>
                  <a:pt x="4080295" y="0"/>
                </a:cubicBezTo>
                <a:cubicBezTo>
                  <a:pt x="4336927" y="-34209"/>
                  <a:pt x="4522913" y="-27766"/>
                  <a:pt x="4738318" y="0"/>
                </a:cubicBezTo>
                <a:cubicBezTo>
                  <a:pt x="4953723" y="27766"/>
                  <a:pt x="5080201" y="12095"/>
                  <a:pt x="5291057" y="0"/>
                </a:cubicBezTo>
                <a:cubicBezTo>
                  <a:pt x="5501913" y="-12095"/>
                  <a:pt x="5689769" y="23276"/>
                  <a:pt x="5949080" y="0"/>
                </a:cubicBezTo>
                <a:cubicBezTo>
                  <a:pt x="6208391" y="-23276"/>
                  <a:pt x="6414282" y="24497"/>
                  <a:pt x="6712387" y="0"/>
                </a:cubicBezTo>
                <a:cubicBezTo>
                  <a:pt x="7010492" y="-24497"/>
                  <a:pt x="7112652" y="20157"/>
                  <a:pt x="7370410" y="0"/>
                </a:cubicBezTo>
                <a:cubicBezTo>
                  <a:pt x="7628168" y="-20157"/>
                  <a:pt x="7628537" y="-5540"/>
                  <a:pt x="7817865" y="0"/>
                </a:cubicBezTo>
                <a:cubicBezTo>
                  <a:pt x="8007194" y="5540"/>
                  <a:pt x="8041839" y="18205"/>
                  <a:pt x="8265321" y="0"/>
                </a:cubicBezTo>
                <a:cubicBezTo>
                  <a:pt x="8488803" y="-18205"/>
                  <a:pt x="8583827" y="-3232"/>
                  <a:pt x="8712776" y="0"/>
                </a:cubicBezTo>
                <a:cubicBezTo>
                  <a:pt x="8841725" y="3232"/>
                  <a:pt x="8959850" y="1899"/>
                  <a:pt x="9160232" y="0"/>
                </a:cubicBezTo>
                <a:cubicBezTo>
                  <a:pt x="9360614" y="-1899"/>
                  <a:pt x="9681864" y="18193"/>
                  <a:pt x="9923539" y="0"/>
                </a:cubicBezTo>
                <a:cubicBezTo>
                  <a:pt x="10165214" y="-18193"/>
                  <a:pt x="10270422" y="-1267"/>
                  <a:pt x="10370994" y="0"/>
                </a:cubicBezTo>
                <a:cubicBezTo>
                  <a:pt x="10471567" y="1267"/>
                  <a:pt x="10938889" y="-8031"/>
                  <a:pt x="11081659" y="0"/>
                </a:cubicBezTo>
                <a:cubicBezTo>
                  <a:pt x="11384014" y="15656"/>
                  <a:pt x="11657492" y="198424"/>
                  <a:pt x="11634951" y="553292"/>
                </a:cubicBezTo>
                <a:cubicBezTo>
                  <a:pt x="11629251" y="737050"/>
                  <a:pt x="11655277" y="868067"/>
                  <a:pt x="11634951" y="1166306"/>
                </a:cubicBezTo>
                <a:cubicBezTo>
                  <a:pt x="11614625" y="1464545"/>
                  <a:pt x="11655581" y="1571339"/>
                  <a:pt x="11634951" y="1779319"/>
                </a:cubicBezTo>
                <a:cubicBezTo>
                  <a:pt x="11614321" y="1987299"/>
                  <a:pt x="11623431" y="2200203"/>
                  <a:pt x="11634951" y="2392333"/>
                </a:cubicBezTo>
                <a:cubicBezTo>
                  <a:pt x="11646471" y="2584463"/>
                  <a:pt x="11619614" y="2789280"/>
                  <a:pt x="11634951" y="2888582"/>
                </a:cubicBezTo>
                <a:cubicBezTo>
                  <a:pt x="11650288" y="2987884"/>
                  <a:pt x="11655650" y="3264963"/>
                  <a:pt x="11634951" y="3472405"/>
                </a:cubicBezTo>
                <a:cubicBezTo>
                  <a:pt x="11682599" y="3719140"/>
                  <a:pt x="11364639" y="4039376"/>
                  <a:pt x="11081659" y="4025697"/>
                </a:cubicBezTo>
                <a:cubicBezTo>
                  <a:pt x="10866403" y="4028653"/>
                  <a:pt x="10817930" y="4029004"/>
                  <a:pt x="10634203" y="4025697"/>
                </a:cubicBezTo>
                <a:cubicBezTo>
                  <a:pt x="10450476" y="4022390"/>
                  <a:pt x="10377478" y="4029298"/>
                  <a:pt x="10292031" y="4025697"/>
                </a:cubicBezTo>
                <a:cubicBezTo>
                  <a:pt x="10206584" y="4022096"/>
                  <a:pt x="10086708" y="4008663"/>
                  <a:pt x="9949860" y="4025697"/>
                </a:cubicBezTo>
                <a:cubicBezTo>
                  <a:pt x="9813012" y="4042731"/>
                  <a:pt x="9613865" y="4052299"/>
                  <a:pt x="9397120" y="4025697"/>
                </a:cubicBezTo>
                <a:cubicBezTo>
                  <a:pt x="9180375" y="3999095"/>
                  <a:pt x="9017296" y="3996506"/>
                  <a:pt x="8739097" y="4025697"/>
                </a:cubicBezTo>
                <a:cubicBezTo>
                  <a:pt x="8460898" y="4054888"/>
                  <a:pt x="8135678" y="4053212"/>
                  <a:pt x="7870507" y="4025697"/>
                </a:cubicBezTo>
                <a:cubicBezTo>
                  <a:pt x="7605336" y="3998183"/>
                  <a:pt x="7344275" y="4009660"/>
                  <a:pt x="7212484" y="4025697"/>
                </a:cubicBezTo>
                <a:cubicBezTo>
                  <a:pt x="7080693" y="4041734"/>
                  <a:pt x="6955602" y="4027544"/>
                  <a:pt x="6870312" y="4025697"/>
                </a:cubicBezTo>
                <a:cubicBezTo>
                  <a:pt x="6785022" y="4023850"/>
                  <a:pt x="6319576" y="4052215"/>
                  <a:pt x="6107006" y="4025697"/>
                </a:cubicBezTo>
                <a:cubicBezTo>
                  <a:pt x="5894436" y="3999179"/>
                  <a:pt x="5794534" y="4015393"/>
                  <a:pt x="5659550" y="4025697"/>
                </a:cubicBezTo>
                <a:cubicBezTo>
                  <a:pt x="5524566" y="4036001"/>
                  <a:pt x="5087654" y="4053488"/>
                  <a:pt x="4896243" y="4025697"/>
                </a:cubicBezTo>
                <a:cubicBezTo>
                  <a:pt x="4704832" y="3997906"/>
                  <a:pt x="4397973" y="4049371"/>
                  <a:pt x="4238220" y="4025697"/>
                </a:cubicBezTo>
                <a:cubicBezTo>
                  <a:pt x="4078467" y="4002023"/>
                  <a:pt x="3970948" y="4003832"/>
                  <a:pt x="3790765" y="4025697"/>
                </a:cubicBezTo>
                <a:cubicBezTo>
                  <a:pt x="3610582" y="4047562"/>
                  <a:pt x="3322810" y="4044907"/>
                  <a:pt x="2922175" y="4025697"/>
                </a:cubicBezTo>
                <a:cubicBezTo>
                  <a:pt x="2521540" y="4006488"/>
                  <a:pt x="2629740" y="4052671"/>
                  <a:pt x="2369435" y="4025697"/>
                </a:cubicBezTo>
                <a:cubicBezTo>
                  <a:pt x="2109130" y="3998723"/>
                  <a:pt x="1774400" y="4000340"/>
                  <a:pt x="1606129" y="4025697"/>
                </a:cubicBezTo>
                <a:cubicBezTo>
                  <a:pt x="1437858" y="4051054"/>
                  <a:pt x="855298" y="4029529"/>
                  <a:pt x="553292" y="4025697"/>
                </a:cubicBezTo>
                <a:cubicBezTo>
                  <a:pt x="263167" y="4004967"/>
                  <a:pt x="23089" y="3823539"/>
                  <a:pt x="0" y="3472405"/>
                </a:cubicBezTo>
                <a:cubicBezTo>
                  <a:pt x="5202" y="3353577"/>
                  <a:pt x="-3051" y="3207637"/>
                  <a:pt x="0" y="2976156"/>
                </a:cubicBezTo>
                <a:cubicBezTo>
                  <a:pt x="3051" y="2744675"/>
                  <a:pt x="-26471" y="2676584"/>
                  <a:pt x="0" y="2421524"/>
                </a:cubicBezTo>
                <a:cubicBezTo>
                  <a:pt x="26471" y="2166464"/>
                  <a:pt x="-18531" y="1967947"/>
                  <a:pt x="0" y="1779319"/>
                </a:cubicBezTo>
                <a:cubicBezTo>
                  <a:pt x="18531" y="1590691"/>
                  <a:pt x="-20176" y="1374252"/>
                  <a:pt x="0" y="1253879"/>
                </a:cubicBezTo>
                <a:cubicBezTo>
                  <a:pt x="20176" y="1133506"/>
                  <a:pt x="18705" y="819966"/>
                  <a:pt x="0" y="553292"/>
                </a:cubicBezTo>
                <a:close/>
              </a:path>
            </a:pathLst>
          </a:custGeom>
          <a:solidFill>
            <a:srgbClr val="FFFFCC"/>
          </a:solidFill>
          <a:ln w="38100">
            <a:solidFill>
              <a:srgbClr val="7030A0"/>
            </a:solidFill>
            <a:extLst>
              <a:ext uri="{C807C97D-BFC1-408E-A445-0C87EB9F89A2}">
                <ask:lineSketchStyleProps xmlns="" xmlns:ask="http://schemas.microsoft.com/office/drawing/2018/sketchyshapes" sd="1889513005">
                  <a:prstGeom prst="roundRect">
                    <a:avLst>
                      <a:gd name="adj" fmla="val 13744"/>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en-US" sz="32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Cứ thế, chúng tớ thay đổi ước mơ liên tục, cho đến khi những tia nắng cuối ngày nấp sau lưng đồi hoặc đi ngủ từ lúc nào không hay.</a:t>
            </a:r>
          </a:p>
          <a:p>
            <a:pPr lvl="0" algn="just" defTabSz="914377"/>
            <a:r>
              <a:rPr lang="vi-VN" sz="3200" dirty="0">
                <a:solidFill>
                  <a:prstClr val="black"/>
                </a:solidFill>
                <a:latin typeface="Cambria" panose="02040503050406030204" pitchFamily="18" charset="0"/>
                <a:ea typeface="Cambria" panose="02040503050406030204" pitchFamily="18" charset="0"/>
                <a:cs typeface="Calibri" panose="020F0502020204030204" pitchFamily="34" charset="0"/>
              </a:rPr>
              <a:t>   Đêm ấy, tớ mơ thấy các ước mơ như những quả bóng bay lớn đủ màu sắc, chao liệng khắp đồi. Cả hội bám vào những quả bóng ước mơ của mình, lửng lơ bay lên, vào thăm thẳm trời xanh.</a:t>
            </a:r>
            <a:endParaRPr kumimoji="0" lang="vi-VN"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7" name="Rectangle: Diagonal Corners Rounded 6">
            <a:extLst>
              <a:ext uri="{FF2B5EF4-FFF2-40B4-BE49-F238E27FC236}">
                <a16:creationId xmlns:a16="http://schemas.microsoft.com/office/drawing/2014/main" id="{10E4B270-897A-3727-B048-CF8CEEC35F77}"/>
              </a:ext>
            </a:extLst>
          </p:cNvPr>
          <p:cNvSpPr/>
          <p:nvPr/>
        </p:nvSpPr>
        <p:spPr>
          <a:xfrm>
            <a:off x="276587" y="1160203"/>
            <a:ext cx="2960915" cy="826405"/>
          </a:xfrm>
          <a:custGeom>
            <a:avLst/>
            <a:gdLst>
              <a:gd name="connsiteX0" fmla="*/ 137737 w 2960915"/>
              <a:gd name="connsiteY0" fmla="*/ 0 h 826405"/>
              <a:gd name="connsiteX1" fmla="*/ 617677 w 2960915"/>
              <a:gd name="connsiteY1" fmla="*/ 0 h 826405"/>
              <a:gd name="connsiteX2" fmla="*/ 1154081 w 2960915"/>
              <a:gd name="connsiteY2" fmla="*/ 0 h 826405"/>
              <a:gd name="connsiteX3" fmla="*/ 1746948 w 2960915"/>
              <a:gd name="connsiteY3" fmla="*/ 0 h 826405"/>
              <a:gd name="connsiteX4" fmla="*/ 2368048 w 2960915"/>
              <a:gd name="connsiteY4" fmla="*/ 0 h 826405"/>
              <a:gd name="connsiteX5" fmla="*/ 2960915 w 2960915"/>
              <a:gd name="connsiteY5" fmla="*/ 0 h 826405"/>
              <a:gd name="connsiteX6" fmla="*/ 2960915 w 2960915"/>
              <a:gd name="connsiteY6" fmla="*/ 0 h 826405"/>
              <a:gd name="connsiteX7" fmla="*/ 2960915 w 2960915"/>
              <a:gd name="connsiteY7" fmla="*/ 688668 h 826405"/>
              <a:gd name="connsiteX8" fmla="*/ 2823178 w 2960915"/>
              <a:gd name="connsiteY8" fmla="*/ 826405 h 826405"/>
              <a:gd name="connsiteX9" fmla="*/ 2286774 w 2960915"/>
              <a:gd name="connsiteY9" fmla="*/ 826405 h 826405"/>
              <a:gd name="connsiteX10" fmla="*/ 1665675 w 2960915"/>
              <a:gd name="connsiteY10" fmla="*/ 826405 h 826405"/>
              <a:gd name="connsiteX11" fmla="*/ 1157503 w 2960915"/>
              <a:gd name="connsiteY11" fmla="*/ 826405 h 826405"/>
              <a:gd name="connsiteX12" fmla="*/ 677563 w 2960915"/>
              <a:gd name="connsiteY12" fmla="*/ 826405 h 826405"/>
              <a:gd name="connsiteX13" fmla="*/ 0 w 2960915"/>
              <a:gd name="connsiteY13" fmla="*/ 826405 h 826405"/>
              <a:gd name="connsiteX14" fmla="*/ 0 w 2960915"/>
              <a:gd name="connsiteY14" fmla="*/ 826405 h 826405"/>
              <a:gd name="connsiteX15" fmla="*/ 0 w 2960915"/>
              <a:gd name="connsiteY15" fmla="*/ 137737 h 826405"/>
              <a:gd name="connsiteX16" fmla="*/ 137737 w 2960915"/>
              <a:gd name="connsiteY16" fmla="*/ 0 h 826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60915" h="826405" fill="none" extrusionOk="0">
                <a:moveTo>
                  <a:pt x="137737" y="0"/>
                </a:moveTo>
                <a:cubicBezTo>
                  <a:pt x="245128" y="-11855"/>
                  <a:pt x="514383" y="-17367"/>
                  <a:pt x="617677" y="0"/>
                </a:cubicBezTo>
                <a:cubicBezTo>
                  <a:pt x="720971" y="17367"/>
                  <a:pt x="886238" y="8103"/>
                  <a:pt x="1154081" y="0"/>
                </a:cubicBezTo>
                <a:cubicBezTo>
                  <a:pt x="1421924" y="-8103"/>
                  <a:pt x="1540740" y="-21542"/>
                  <a:pt x="1746948" y="0"/>
                </a:cubicBezTo>
                <a:cubicBezTo>
                  <a:pt x="1953156" y="21542"/>
                  <a:pt x="2137566" y="26580"/>
                  <a:pt x="2368048" y="0"/>
                </a:cubicBezTo>
                <a:cubicBezTo>
                  <a:pt x="2598530" y="-26580"/>
                  <a:pt x="2746166" y="2810"/>
                  <a:pt x="2960915" y="0"/>
                </a:cubicBezTo>
                <a:lnTo>
                  <a:pt x="2960915" y="0"/>
                </a:lnTo>
                <a:cubicBezTo>
                  <a:pt x="2962721" y="223985"/>
                  <a:pt x="2954114" y="545489"/>
                  <a:pt x="2960915" y="688668"/>
                </a:cubicBezTo>
                <a:cubicBezTo>
                  <a:pt x="2954897" y="771433"/>
                  <a:pt x="2898586" y="823333"/>
                  <a:pt x="2823178" y="826405"/>
                </a:cubicBezTo>
                <a:cubicBezTo>
                  <a:pt x="2652323" y="829345"/>
                  <a:pt x="2398455" y="823541"/>
                  <a:pt x="2286774" y="826405"/>
                </a:cubicBezTo>
                <a:cubicBezTo>
                  <a:pt x="2175093" y="829269"/>
                  <a:pt x="1905394" y="800988"/>
                  <a:pt x="1665675" y="826405"/>
                </a:cubicBezTo>
                <a:cubicBezTo>
                  <a:pt x="1425956" y="851822"/>
                  <a:pt x="1348450" y="833856"/>
                  <a:pt x="1157503" y="826405"/>
                </a:cubicBezTo>
                <a:cubicBezTo>
                  <a:pt x="966556" y="818954"/>
                  <a:pt x="804872" y="824975"/>
                  <a:pt x="677563" y="826405"/>
                </a:cubicBezTo>
                <a:cubicBezTo>
                  <a:pt x="550254" y="827835"/>
                  <a:pt x="169926" y="831400"/>
                  <a:pt x="0" y="826405"/>
                </a:cubicBezTo>
                <a:lnTo>
                  <a:pt x="0" y="826405"/>
                </a:lnTo>
                <a:cubicBezTo>
                  <a:pt x="2549" y="547384"/>
                  <a:pt x="-6226" y="414210"/>
                  <a:pt x="0" y="137737"/>
                </a:cubicBezTo>
                <a:cubicBezTo>
                  <a:pt x="-3801" y="54337"/>
                  <a:pt x="73372" y="4208"/>
                  <a:pt x="137737" y="0"/>
                </a:cubicBezTo>
                <a:close/>
              </a:path>
              <a:path w="2960915" h="826405" stroke="0" extrusionOk="0">
                <a:moveTo>
                  <a:pt x="137737" y="0"/>
                </a:moveTo>
                <a:cubicBezTo>
                  <a:pt x="312918" y="-19346"/>
                  <a:pt x="468757" y="-5879"/>
                  <a:pt x="617677" y="0"/>
                </a:cubicBezTo>
                <a:cubicBezTo>
                  <a:pt x="766597" y="5879"/>
                  <a:pt x="947326" y="4312"/>
                  <a:pt x="1125849" y="0"/>
                </a:cubicBezTo>
                <a:cubicBezTo>
                  <a:pt x="1304372" y="-4312"/>
                  <a:pt x="1474444" y="9444"/>
                  <a:pt x="1662253" y="0"/>
                </a:cubicBezTo>
                <a:cubicBezTo>
                  <a:pt x="1850062" y="-9444"/>
                  <a:pt x="1962421" y="24879"/>
                  <a:pt x="2198657" y="0"/>
                </a:cubicBezTo>
                <a:cubicBezTo>
                  <a:pt x="2434893" y="-24879"/>
                  <a:pt x="2666268" y="-12926"/>
                  <a:pt x="2960915" y="0"/>
                </a:cubicBezTo>
                <a:lnTo>
                  <a:pt x="2960915" y="0"/>
                </a:lnTo>
                <a:cubicBezTo>
                  <a:pt x="2946176" y="248926"/>
                  <a:pt x="2982111" y="499432"/>
                  <a:pt x="2960915" y="688668"/>
                </a:cubicBezTo>
                <a:cubicBezTo>
                  <a:pt x="2956339" y="766947"/>
                  <a:pt x="2899009" y="828261"/>
                  <a:pt x="2823178" y="826405"/>
                </a:cubicBezTo>
                <a:cubicBezTo>
                  <a:pt x="2533387" y="811382"/>
                  <a:pt x="2431033" y="822222"/>
                  <a:pt x="2202079" y="826405"/>
                </a:cubicBezTo>
                <a:cubicBezTo>
                  <a:pt x="1973125" y="830588"/>
                  <a:pt x="1800320" y="851618"/>
                  <a:pt x="1637443" y="826405"/>
                </a:cubicBezTo>
                <a:cubicBezTo>
                  <a:pt x="1474566" y="801192"/>
                  <a:pt x="1251278" y="836277"/>
                  <a:pt x="1129271" y="826405"/>
                </a:cubicBezTo>
                <a:cubicBezTo>
                  <a:pt x="1007264" y="816533"/>
                  <a:pt x="789766" y="823248"/>
                  <a:pt x="564636" y="826405"/>
                </a:cubicBezTo>
                <a:cubicBezTo>
                  <a:pt x="339507" y="829562"/>
                  <a:pt x="244353" y="841532"/>
                  <a:pt x="0" y="826405"/>
                </a:cubicBezTo>
                <a:lnTo>
                  <a:pt x="0" y="826405"/>
                </a:lnTo>
                <a:cubicBezTo>
                  <a:pt x="-23483" y="518355"/>
                  <a:pt x="-26616" y="310315"/>
                  <a:pt x="0" y="137737"/>
                </a:cubicBezTo>
                <a:cubicBezTo>
                  <a:pt x="-3606" y="58819"/>
                  <a:pt x="61934" y="-3465"/>
                  <a:pt x="137737" y="0"/>
                </a:cubicBezTo>
                <a:close/>
              </a:path>
            </a:pathLst>
          </a:custGeom>
          <a:ln w="38100">
            <a:extLst>
              <a:ext uri="{C807C97D-BFC1-408E-A445-0C87EB9F89A2}">
                <ask:lineSketchStyleProps xmlns="" xmlns:ask="http://schemas.microsoft.com/office/drawing/2018/sketchyshapes" sd="1632360300">
                  <a:prstGeom prst="round2Diag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Đoạn</a:t>
            </a:r>
            <a:r>
              <a:rPr kumimoji="0" lang="en-US" sz="54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4</a:t>
            </a:r>
          </a:p>
        </p:txBody>
      </p:sp>
      <p:pic>
        <p:nvPicPr>
          <p:cNvPr id="8" name="Picture 7">
            <a:extLst>
              <a:ext uri="{FF2B5EF4-FFF2-40B4-BE49-F238E27FC236}">
                <a16:creationId xmlns:a16="http://schemas.microsoft.com/office/drawing/2014/main" id="{4D1F0791-401F-62E4-E037-0E58FE49C010}"/>
              </a:ext>
            </a:extLst>
          </p:cNvPr>
          <p:cNvPicPr>
            <a:picLocks noChangeAspect="1"/>
          </p:cNvPicPr>
          <p:nvPr/>
        </p:nvPicPr>
        <p:blipFill>
          <a:blip r:embed="rId5"/>
          <a:stretch>
            <a:fillRect/>
          </a:stretch>
        </p:blipFill>
        <p:spPr>
          <a:xfrm>
            <a:off x="116333" y="0"/>
            <a:ext cx="6431837" cy="1286367"/>
          </a:xfrm>
          <a:prstGeom prst="rect">
            <a:avLst/>
          </a:prstGeom>
        </p:spPr>
      </p:pic>
      <p:cxnSp>
        <p:nvCxnSpPr>
          <p:cNvPr id="3" name="Đường nối Thẳng 18">
            <a:extLst>
              <a:ext uri="{FF2B5EF4-FFF2-40B4-BE49-F238E27FC236}">
                <a16:creationId xmlns:a16="http://schemas.microsoft.com/office/drawing/2014/main" id="{3EE6C00F-4C5C-41AF-DF0F-69D5CF79665B}"/>
              </a:ext>
            </a:extLst>
          </p:cNvPr>
          <p:cNvCxnSpPr>
            <a:cxnSpLocks/>
          </p:cNvCxnSpPr>
          <p:nvPr/>
        </p:nvCxnSpPr>
        <p:spPr>
          <a:xfrm flipV="1">
            <a:off x="2104343" y="2578813"/>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Đường nối Thẳng 18">
            <a:extLst>
              <a:ext uri="{FF2B5EF4-FFF2-40B4-BE49-F238E27FC236}">
                <a16:creationId xmlns:a16="http://schemas.microsoft.com/office/drawing/2014/main" id="{00E381A6-8A1B-94B5-692B-E47731352E5A}"/>
              </a:ext>
            </a:extLst>
          </p:cNvPr>
          <p:cNvCxnSpPr>
            <a:cxnSpLocks/>
          </p:cNvCxnSpPr>
          <p:nvPr/>
        </p:nvCxnSpPr>
        <p:spPr>
          <a:xfrm flipV="1">
            <a:off x="8279111" y="261991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Đường nối Thẳng 18">
            <a:extLst>
              <a:ext uri="{FF2B5EF4-FFF2-40B4-BE49-F238E27FC236}">
                <a16:creationId xmlns:a16="http://schemas.microsoft.com/office/drawing/2014/main" id="{A77ED38C-CF29-3238-F6C2-9D81EDCD92A2}"/>
              </a:ext>
            </a:extLst>
          </p:cNvPr>
          <p:cNvCxnSpPr>
            <a:cxnSpLocks/>
          </p:cNvCxnSpPr>
          <p:nvPr/>
        </p:nvCxnSpPr>
        <p:spPr>
          <a:xfrm flipV="1">
            <a:off x="7303066" y="3092521"/>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Đường nối Thẳng 18">
            <a:extLst>
              <a:ext uri="{FF2B5EF4-FFF2-40B4-BE49-F238E27FC236}">
                <a16:creationId xmlns:a16="http://schemas.microsoft.com/office/drawing/2014/main" id="{EB7B4D86-1402-1BD9-C671-D565568B3C72}"/>
              </a:ext>
            </a:extLst>
          </p:cNvPr>
          <p:cNvCxnSpPr>
            <a:cxnSpLocks/>
          </p:cNvCxnSpPr>
          <p:nvPr/>
        </p:nvCxnSpPr>
        <p:spPr>
          <a:xfrm flipV="1">
            <a:off x="238174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Đường nối Thẳng 18">
            <a:extLst>
              <a:ext uri="{FF2B5EF4-FFF2-40B4-BE49-F238E27FC236}">
                <a16:creationId xmlns:a16="http://schemas.microsoft.com/office/drawing/2014/main" id="{89BC6795-44B3-A043-E42A-D68E9C090A25}"/>
              </a:ext>
            </a:extLst>
          </p:cNvPr>
          <p:cNvCxnSpPr>
            <a:cxnSpLocks/>
          </p:cNvCxnSpPr>
          <p:nvPr/>
        </p:nvCxnSpPr>
        <p:spPr>
          <a:xfrm flipV="1">
            <a:off x="2505035" y="3585680"/>
            <a:ext cx="104602" cy="509302"/>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4100" name="TextBox1" r:id="rId2" imgW="5286240" imgH="1790640"/>
        </mc:Choice>
        <mc:Fallback>
          <p:control name="TextBox1" r:id="rId2" imgW="5286240" imgH="1790640">
            <p:pic>
              <p:nvPicPr>
                <p:cNvPr id="9" name="TextBox1">
                  <a:extLst>
                    <a:ext uri="{FF2B5EF4-FFF2-40B4-BE49-F238E27FC236}">
                      <a16:creationId xmlns:a16="http://schemas.microsoft.com/office/drawing/2014/main" id="{FF3D9E74-C193-D3B6-D575-25E38B2F8F93}"/>
                    </a:ext>
                  </a:extLst>
                </p:cNvPr>
                <p:cNvPicPr>
                  <a:picLocks/>
                </p:cNvPicPr>
                <p:nvPr/>
              </p:nvPicPr>
              <p:blipFill>
                <a:blip r:embed="rId6"/>
                <a:stretch>
                  <a:fillRect/>
                </a:stretch>
              </p:blipFill>
              <p:spPr>
                <a:xfrm>
                  <a:off x="6707913" y="162648"/>
                  <a:ext cx="5283200" cy="1787525"/>
                </a:xfrm>
                <a:prstGeom prst="rect">
                  <a:avLst/>
                </a:prstGeom>
              </p:spPr>
            </p:pic>
          </p:control>
        </mc:Fallback>
      </mc:AlternateContent>
    </p:controls>
    <p:extLst>
      <p:ext uri="{BB962C8B-B14F-4D97-AF65-F5344CB8AC3E}">
        <p14:creationId xmlns:p14="http://schemas.microsoft.com/office/powerpoint/2010/main" val="11038721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down)">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down)">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par>
                                <p:cTn id="31" presetID="22" presetClass="entr" presetSubtype="4"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down)">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12" name="Hình ảnh 16" descr="Ảnh có chứa văn bản&#10;&#10;Mô tả được tạo tự động">
            <a:extLst>
              <a:ext uri="{FF2B5EF4-FFF2-40B4-BE49-F238E27FC236}">
                <a16:creationId xmlns:a16="http://schemas.microsoft.com/office/drawing/2014/main" id="{9AAA91EC-E39F-A6BD-7609-EA7C297462D5}"/>
              </a:ext>
            </a:extLst>
          </p:cNvPr>
          <p:cNvPicPr>
            <a:picLocks noChangeAspect="1"/>
          </p:cNvPicPr>
          <p:nvPr/>
        </p:nvPicPr>
        <p:blipFill>
          <a:blip r:embed="rId3"/>
          <a:stretch>
            <a:fillRect/>
          </a:stretch>
        </p:blipFill>
        <p:spPr>
          <a:xfrm>
            <a:off x="365159" y="1171692"/>
            <a:ext cx="5337224" cy="3046385"/>
          </a:xfrm>
          <a:prstGeom prst="rect">
            <a:avLst/>
          </a:prstGeom>
        </p:spPr>
      </p:pic>
      <p:pic>
        <p:nvPicPr>
          <p:cNvPr id="13" name="Hình ảnh 18" descr="Ảnh có chứa văn bản&#10;&#10;Mô tả được tạo tự động">
            <a:extLst>
              <a:ext uri="{FF2B5EF4-FFF2-40B4-BE49-F238E27FC236}">
                <a16:creationId xmlns:a16="http://schemas.microsoft.com/office/drawing/2014/main" id="{33DC6072-5B43-CCA9-C1CC-8730984745DE}"/>
              </a:ext>
            </a:extLst>
          </p:cNvPr>
          <p:cNvPicPr>
            <a:picLocks noChangeAspect="1"/>
          </p:cNvPicPr>
          <p:nvPr/>
        </p:nvPicPr>
        <p:blipFill>
          <a:blip r:embed="rId4"/>
          <a:stretch>
            <a:fillRect/>
          </a:stretch>
        </p:blipFill>
        <p:spPr>
          <a:xfrm>
            <a:off x="5168707" y="3959785"/>
            <a:ext cx="6786227" cy="2803465"/>
          </a:xfrm>
          <a:prstGeom prst="rect">
            <a:avLst/>
          </a:prstGeom>
        </p:spPr>
      </p:pic>
      <p:pic>
        <p:nvPicPr>
          <p:cNvPr id="14" name="Picture 13">
            <a:extLst>
              <a:ext uri="{FF2B5EF4-FFF2-40B4-BE49-F238E27FC236}">
                <a16:creationId xmlns:a16="http://schemas.microsoft.com/office/drawing/2014/main" id="{C40EC8F7-0F52-EB65-FBCE-ED444616FEBB}"/>
              </a:ext>
            </a:extLst>
          </p:cNvPr>
          <p:cNvPicPr>
            <a:picLocks noChangeAspect="1"/>
          </p:cNvPicPr>
          <p:nvPr/>
        </p:nvPicPr>
        <p:blipFill>
          <a:blip r:embed="rId5"/>
          <a:stretch>
            <a:fillRect/>
          </a:stretch>
        </p:blipFill>
        <p:spPr>
          <a:xfrm>
            <a:off x="418422" y="0"/>
            <a:ext cx="11985775" cy="993734"/>
          </a:xfrm>
          <a:prstGeom prst="rect">
            <a:avLst/>
          </a:prstGeom>
        </p:spPr>
      </p:pic>
      <p:pic>
        <p:nvPicPr>
          <p:cNvPr id="15" name="Hình ảnh 2" descr="Ảnh có chứa văn bản, trong nhà&#10;&#10;Mô tả được tạo tự động">
            <a:extLst>
              <a:ext uri="{FF2B5EF4-FFF2-40B4-BE49-F238E27FC236}">
                <a16:creationId xmlns:a16="http://schemas.microsoft.com/office/drawing/2014/main" id="{DA5BEBD3-C0F8-F603-1E91-8D65CB208B8A}"/>
              </a:ext>
            </a:extLst>
          </p:cNvPr>
          <p:cNvPicPr>
            <a:picLocks noChangeAspect="1"/>
          </p:cNvPicPr>
          <p:nvPr/>
        </p:nvPicPr>
        <p:blipFill>
          <a:blip r:embed="rId6"/>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34421613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1+#ppt_w/2"/>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0"/>
          <p:cNvSpPr/>
          <p:nvPr/>
        </p:nvSpPr>
        <p:spPr>
          <a:xfrm>
            <a:off x="163629" y="67376"/>
            <a:ext cx="11877575" cy="660293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cs typeface="+mn-cs"/>
            </a:endParaRPr>
          </a:p>
        </p:txBody>
      </p:sp>
      <p:pic>
        <p:nvPicPr>
          <p:cNvPr id="3" name="Hình ảnh 18" descr="Ảnh có chứa văn bản&#10;&#10;Mô tả được tạo tự động">
            <a:extLst>
              <a:ext uri="{FF2B5EF4-FFF2-40B4-BE49-F238E27FC236}">
                <a16:creationId xmlns:a16="http://schemas.microsoft.com/office/drawing/2014/main" id="{71667231-63B3-D12D-0EB6-7A8C4FE3ADD5}"/>
              </a:ext>
            </a:extLst>
          </p:cNvPr>
          <p:cNvPicPr>
            <a:picLocks noChangeAspect="1"/>
          </p:cNvPicPr>
          <p:nvPr/>
        </p:nvPicPr>
        <p:blipFill>
          <a:blip r:embed="rId3"/>
          <a:stretch>
            <a:fillRect/>
          </a:stretch>
        </p:blipFill>
        <p:spPr>
          <a:xfrm>
            <a:off x="379125" y="1249591"/>
            <a:ext cx="8258099" cy="3411512"/>
          </a:xfrm>
          <a:prstGeom prst="rect">
            <a:avLst/>
          </a:prstGeom>
        </p:spPr>
      </p:pic>
      <p:pic>
        <p:nvPicPr>
          <p:cNvPr id="4" name="Hình ảnh 2" descr="Ảnh có chứa văn bản, trong nhà&#10;&#10;Mô tả được tạo tự động">
            <a:extLst>
              <a:ext uri="{FF2B5EF4-FFF2-40B4-BE49-F238E27FC236}">
                <a16:creationId xmlns:a16="http://schemas.microsoft.com/office/drawing/2014/main" id="{88341DD6-C44B-EF4B-FB90-73D9541730F8}"/>
              </a:ext>
            </a:extLst>
          </p:cNvPr>
          <p:cNvPicPr>
            <a:picLocks noChangeAspect="1"/>
          </p:cNvPicPr>
          <p:nvPr/>
        </p:nvPicPr>
        <p:blipFill>
          <a:blip r:embed="rId4"/>
          <a:stretch>
            <a:fillRect/>
          </a:stretch>
        </p:blipFill>
        <p:spPr>
          <a:xfrm>
            <a:off x="6771375" y="3729715"/>
            <a:ext cx="5185599" cy="3033535"/>
          </a:xfrm>
          <a:prstGeom prst="rect">
            <a:avLst/>
          </a:prstGeom>
        </p:spPr>
      </p:pic>
      <p:pic>
        <p:nvPicPr>
          <p:cNvPr id="5" name="Picture 4">
            <a:extLst>
              <a:ext uri="{FF2B5EF4-FFF2-40B4-BE49-F238E27FC236}">
                <a16:creationId xmlns:a16="http://schemas.microsoft.com/office/drawing/2014/main" id="{80C5DA9F-C5E5-E307-FFB5-B9C563578B1D}"/>
              </a:ext>
            </a:extLst>
          </p:cNvPr>
          <p:cNvPicPr>
            <a:picLocks noChangeAspect="1"/>
          </p:cNvPicPr>
          <p:nvPr/>
        </p:nvPicPr>
        <p:blipFill>
          <a:blip r:embed="rId5"/>
          <a:stretch>
            <a:fillRect/>
          </a:stretch>
        </p:blipFill>
        <p:spPr>
          <a:xfrm>
            <a:off x="-107095" y="0"/>
            <a:ext cx="11985775" cy="993734"/>
          </a:xfrm>
          <a:prstGeom prst="rect">
            <a:avLst/>
          </a:prstGeom>
        </p:spPr>
      </p:pic>
    </p:spTree>
    <p:extLst>
      <p:ext uri="{BB962C8B-B14F-4D97-AF65-F5344CB8AC3E}">
        <p14:creationId xmlns:p14="http://schemas.microsoft.com/office/powerpoint/2010/main" val="30769025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015089" y="1281425"/>
            <a:ext cx="7463928" cy="4820992"/>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5697" y="-1120941"/>
            <a:ext cx="10262711" cy="7834562"/>
          </a:xfrm>
          <a:prstGeom prst="rect">
            <a:avLst/>
          </a:prstGeom>
        </p:spPr>
      </p:pic>
      <p:pic>
        <p:nvPicPr>
          <p:cNvPr id="8" name="Picture 7"/>
          <p:cNvPicPr>
            <a:picLocks noChangeAspect="1"/>
          </p:cNvPicPr>
          <p:nvPr/>
        </p:nvPicPr>
        <p:blipFill>
          <a:blip r:embed="rId3"/>
          <a:stretch>
            <a:fillRect/>
          </a:stretch>
        </p:blipFill>
        <p:spPr>
          <a:xfrm>
            <a:off x="2413200" y="1871243"/>
            <a:ext cx="6839030" cy="3424093"/>
          </a:xfrm>
          <a:prstGeom prst="rect">
            <a:avLst/>
          </a:prstGeom>
        </p:spPr>
      </p:pic>
    </p:spTree>
    <p:extLst>
      <p:ext uri="{BB962C8B-B14F-4D97-AF65-F5344CB8AC3E}">
        <p14:creationId xmlns:p14="http://schemas.microsoft.com/office/powerpoint/2010/main" val="42040857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779903" y="581138"/>
            <a:ext cx="9321800" cy="715089"/>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1: </a:t>
            </a:r>
            <a:r>
              <a:rPr lang="en-US" sz="3600" b="1" dirty="0" err="1">
                <a:solidFill>
                  <a:prstClr val="black"/>
                </a:solidFill>
                <a:latin typeface="Cambria" panose="02040503050406030204" pitchFamily="18" charset="0"/>
                <a:ea typeface="Cambria" panose="02040503050406030204" pitchFamily="18" charset="0"/>
              </a:rPr>
              <a:t>Tìm</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thông</a:t>
            </a:r>
            <a:r>
              <a:rPr lang="en-US" sz="3600" b="1" dirty="0">
                <a:solidFill>
                  <a:prstClr val="black"/>
                </a:solidFill>
                <a:latin typeface="Cambria" panose="02040503050406030204" pitchFamily="18" charset="0"/>
                <a:ea typeface="Cambria" panose="02040503050406030204" pitchFamily="18" charset="0"/>
              </a:rPr>
              <a:t> tin </a:t>
            </a:r>
            <a:r>
              <a:rPr lang="en-US" sz="3600" b="1" dirty="0" err="1">
                <a:solidFill>
                  <a:prstClr val="black"/>
                </a:solidFill>
                <a:latin typeface="Cambria" panose="02040503050406030204" pitchFamily="18" charset="0"/>
                <a:ea typeface="Cambria" panose="02040503050406030204" pitchFamily="18" charset="0"/>
              </a:rPr>
              <a:t>diễn</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ra</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câu</a:t>
            </a:r>
            <a:r>
              <a:rPr lang="en-US" sz="3600" b="1" dirty="0">
                <a:solidFill>
                  <a:prstClr val="black"/>
                </a:solidFill>
                <a:latin typeface="Cambria" panose="02040503050406030204" pitchFamily="18" charset="0"/>
                <a:ea typeface="Cambria" panose="02040503050406030204" pitchFamily="18" charset="0"/>
              </a:rPr>
              <a:t> </a:t>
            </a:r>
            <a:r>
              <a:rPr lang="en-US" sz="3600" b="1" dirty="0" err="1">
                <a:solidFill>
                  <a:prstClr val="black"/>
                </a:solidFill>
                <a:latin typeface="Cambria" panose="02040503050406030204" pitchFamily="18" charset="0"/>
                <a:ea typeface="Cambria" panose="02040503050406030204" pitchFamily="18" charset="0"/>
              </a:rPr>
              <a:t>chuyện</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722C4B13-D5D3-E892-CC38-95824CED442E}"/>
              </a:ext>
            </a:extLst>
          </p:cNvPr>
          <p:cNvSpPr/>
          <p:nvPr/>
        </p:nvSpPr>
        <p:spPr>
          <a:xfrm>
            <a:off x="1376736" y="2116476"/>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Thời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gian</a:t>
            </a:r>
            <a:endParaRPr lang="en-US" sz="3600" b="1" dirty="0">
              <a:solidFill>
                <a:srgbClr val="002060"/>
              </a:solidFill>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7BF5B7E5-3F59-DD2C-FA62-C0B23CD11BF1}"/>
              </a:ext>
            </a:extLst>
          </p:cNvPr>
          <p:cNvSpPr/>
          <p:nvPr/>
        </p:nvSpPr>
        <p:spPr>
          <a:xfrm>
            <a:off x="7356295" y="2003460"/>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Địa</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điểm</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6" name="Straight Connector 5">
            <a:extLst>
              <a:ext uri="{FF2B5EF4-FFF2-40B4-BE49-F238E27FC236}">
                <a16:creationId xmlns:a16="http://schemas.microsoft.com/office/drawing/2014/main" id="{0EC870D5-FA22-A80C-CD79-F21D1635BF73}"/>
              </a:ext>
            </a:extLst>
          </p:cNvPr>
          <p:cNvCxnSpPr>
            <a:cxnSpLocks/>
          </p:cNvCxnSpPr>
          <p:nvPr/>
        </p:nvCxnSpPr>
        <p:spPr>
          <a:xfrm>
            <a:off x="2661007" y="2825393"/>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Cloud 6">
            <a:extLst>
              <a:ext uri="{FF2B5EF4-FFF2-40B4-BE49-F238E27FC236}">
                <a16:creationId xmlns:a16="http://schemas.microsoft.com/office/drawing/2014/main" id="{B914821D-C518-F602-1E38-F013CA5D71A0}"/>
              </a:ext>
            </a:extLst>
          </p:cNvPr>
          <p:cNvSpPr/>
          <p:nvPr/>
        </p:nvSpPr>
        <p:spPr>
          <a:xfrm>
            <a:off x="1181528" y="3308278"/>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uổi chiều</a:t>
            </a:r>
            <a:endParaRPr lang="en-US" sz="3200" b="1" dirty="0">
              <a:latin typeface="Cambria" panose="02040503050406030204" pitchFamily="18" charset="0"/>
              <a:ea typeface="Cambria" panose="02040503050406030204" pitchFamily="18" charset="0"/>
            </a:endParaRPr>
          </a:p>
        </p:txBody>
      </p:sp>
      <p:cxnSp>
        <p:nvCxnSpPr>
          <p:cNvPr id="12" name="Straight Connector 11">
            <a:extLst>
              <a:ext uri="{FF2B5EF4-FFF2-40B4-BE49-F238E27FC236}">
                <a16:creationId xmlns:a16="http://schemas.microsoft.com/office/drawing/2014/main" id="{0FA11E23-DFC7-6F89-9C6E-B55BA23FFCB1}"/>
              </a:ext>
            </a:extLst>
          </p:cNvPr>
          <p:cNvCxnSpPr>
            <a:cxnSpLocks/>
          </p:cNvCxnSpPr>
          <p:nvPr/>
        </p:nvCxnSpPr>
        <p:spPr>
          <a:xfrm>
            <a:off x="8702211" y="2691829"/>
            <a:ext cx="0" cy="58562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Cloud 12">
            <a:extLst>
              <a:ext uri="{FF2B5EF4-FFF2-40B4-BE49-F238E27FC236}">
                <a16:creationId xmlns:a16="http://schemas.microsoft.com/office/drawing/2014/main" id="{6CCDD809-0AF2-627A-61B4-A804A9C85EDC}"/>
              </a:ext>
            </a:extLst>
          </p:cNvPr>
          <p:cNvSpPr/>
          <p:nvPr/>
        </p:nvSpPr>
        <p:spPr>
          <a:xfrm>
            <a:off x="7222732" y="3174714"/>
            <a:ext cx="3041151" cy="1613043"/>
          </a:xfrm>
          <a:prstGeom prst="cloud">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latin typeface="Cambria" panose="02040503050406030204" pitchFamily="18" charset="0"/>
                <a:ea typeface="Cambria" panose="02040503050406030204" pitchFamily="18" charset="0"/>
              </a:rPr>
              <a:t>B</a:t>
            </a:r>
            <a:r>
              <a:rPr lang="vi-VN" sz="3200" b="1" dirty="0">
                <a:latin typeface="Cambria" panose="02040503050406030204" pitchFamily="18" charset="0"/>
                <a:ea typeface="Cambria" panose="02040503050406030204" pitchFamily="18" charset="0"/>
              </a:rPr>
              <a:t>ãi cỏ ở lưng đồi</a:t>
            </a:r>
            <a:endParaRPr lang="en-US" sz="32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28644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down)">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3" grpId="0" animBg="1"/>
      <p:bldP spid="7" grpId="0" animBg="1"/>
      <p:bldP spid="1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ctr">
              <a:defRPr/>
            </a:pPr>
            <a:r>
              <a:rPr lang="vi-VN" sz="3600" b="1">
                <a:solidFill>
                  <a:prstClr val="black"/>
                </a:solidFill>
                <a:latin typeface="Cambria" panose="02040503050406030204" pitchFamily="18" charset="0"/>
                <a:ea typeface="Cambria" panose="02040503050406030204" pitchFamily="18" charset="0"/>
              </a:rPr>
              <a:t>Câu 2: Các bạn nhỏ cảm nhận như thế nào khi quan sát ngôi làng và bầu trời?</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1772388"/>
            <a:ext cx="11308306" cy="487499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4" name="TextBox 3">
            <a:extLst>
              <a:ext uri="{FF2B5EF4-FFF2-40B4-BE49-F238E27FC236}">
                <a16:creationId xmlns:a16="http://schemas.microsoft.com/office/drawing/2014/main" id="{5233533F-396B-2639-352F-4CDB93687AF4}"/>
              </a:ext>
            </a:extLst>
          </p:cNvPr>
          <p:cNvSpPr txBox="1"/>
          <p:nvPr/>
        </p:nvSpPr>
        <p:spPr>
          <a:xfrm>
            <a:off x="924673" y="2352782"/>
            <a:ext cx="10531011" cy="3970318"/>
          </a:xfrm>
          <a:prstGeom prst="rect">
            <a:avLst/>
          </a:prstGeom>
          <a:noFill/>
        </p:spPr>
        <p:txBody>
          <a:bodyPr wrap="square" rtlCol="0">
            <a:spAutoFit/>
          </a:bodyPr>
          <a:lstStyle/>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Trong quan sát của các bạn nhỏ, ngôi làng và bầu trời được miêu tả rất đẹp: </a:t>
            </a:r>
            <a:r>
              <a:rPr lang="vi-VN" sz="2800" b="1" i="1" u="none" strike="noStrike" dirty="0">
                <a:solidFill>
                  <a:srgbClr val="FF0000"/>
                </a:solidFill>
                <a:effectLst/>
                <a:latin typeface="Cambria" panose="02040503050406030204" pitchFamily="18" charset="0"/>
                <a:ea typeface="Cambria" panose="02040503050406030204" pitchFamily="18" charset="0"/>
              </a:rPr>
              <a:t>Bầu trời cao vời vợi, xanh thăm thẳm và có mây đang bay</a:t>
            </a:r>
            <a:r>
              <a:rPr lang="en-US" sz="2800" b="1" i="1" u="none" strike="noStrike" dirty="0">
                <a:solidFill>
                  <a:srgbClr val="FF0000"/>
                </a:solidFill>
                <a:effectLst/>
                <a:latin typeface="Cambria" panose="02040503050406030204" pitchFamily="18" charset="0"/>
                <a:ea typeface="Cambria" panose="02040503050406030204" pitchFamily="18" charset="0"/>
              </a:rPr>
              <a:t>;</a:t>
            </a:r>
          </a:p>
          <a:p>
            <a:pPr marL="457200" indent="-457200" algn="just">
              <a:buFont typeface="Arial" panose="020B0604020202020204" pitchFamily="34" charset="0"/>
              <a:buChar char="•"/>
            </a:pPr>
            <a:r>
              <a:rPr lang="vi-VN" sz="2800" b="0" i="1" u="none" strike="noStrike" dirty="0">
                <a:solidFill>
                  <a:srgbClr val="002060"/>
                </a:solidFill>
                <a:effectLst/>
                <a:latin typeface="Cambria" panose="02040503050406030204" pitchFamily="18" charset="0"/>
                <a:ea typeface="Cambria" panose="02040503050406030204" pitchFamily="18" charset="0"/>
              </a:rPr>
              <a:t> Ngôi làng được miêu tả đẹp như một bức tranh: </a:t>
            </a:r>
            <a:r>
              <a:rPr lang="vi-VN" sz="2800" b="1" i="1" u="none" strike="noStrike" dirty="0">
                <a:solidFill>
                  <a:srgbClr val="FF0000"/>
                </a:solidFill>
                <a:effectLst/>
                <a:latin typeface="Cambria" panose="02040503050406030204" pitchFamily="18" charset="0"/>
                <a:ea typeface="Cambria" panose="02040503050406030204" pitchFamily="18" charset="0"/>
              </a:rPr>
              <a:t>Những mái nhà cao thấp, nhấp nhô. Những rặng dừa cao vút ôm quanh ao phủ đầy bèo tây hoa nở tím lịm. Những vườn mía lá xanh rờn. Những vườn rau xanh mướt, với rất nhiều bù nhìn làm bằng rơm vàng óng hoặc nâu sậm, gắn thêm các mảnh áo mưa bay phấp phới</a:t>
            </a:r>
            <a:r>
              <a:rPr lang="en-US" sz="2800" b="1" i="1" u="none" strike="noStrike" dirty="0">
                <a:solidFill>
                  <a:srgbClr val="FF0000"/>
                </a:solidFill>
                <a:effectLst/>
                <a:latin typeface="Cambria" panose="02040503050406030204" pitchFamily="18" charset="0"/>
                <a:ea typeface="Cambria" panose="02040503050406030204" pitchFamily="18" charset="0"/>
              </a:rPr>
              <a:t>.</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86171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883578" y="170172"/>
            <a:ext cx="10541285"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3: Các bạn nhỏ đã ước mơ những gì? Đóng vai một bạn nhỏ trong câu chuyện, nói về ước mơ của mình và giải thích vì sao mình có ước mơ đó.</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366462" y="2527442"/>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Tuyết</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3976100" y="2866490"/>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descr="A person holding a book and pointing at something&#10;&#10;Description automatically generated">
            <a:extLst>
              <a:ext uri="{FF2B5EF4-FFF2-40B4-BE49-F238E27FC236}">
                <a16:creationId xmlns:a16="http://schemas.microsoft.com/office/drawing/2014/main" id="{9B755D34-9004-94AB-E3AB-E0B9DB3659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6057" y="1962364"/>
            <a:ext cx="1489753" cy="1489753"/>
          </a:xfrm>
          <a:prstGeom prst="rect">
            <a:avLst/>
          </a:prstGeom>
        </p:spPr>
      </p:pic>
      <p:sp>
        <p:nvSpPr>
          <p:cNvPr id="13" name="TextBox 12">
            <a:extLst>
              <a:ext uri="{FF2B5EF4-FFF2-40B4-BE49-F238E27FC236}">
                <a16:creationId xmlns:a16="http://schemas.microsoft.com/office/drawing/2014/main" id="{2EDB3C21-2179-CA42-A870-D5C27B1FCE12}"/>
              </a:ext>
            </a:extLst>
          </p:cNvPr>
          <p:cNvSpPr txBox="1"/>
          <p:nvPr/>
        </p:nvSpPr>
        <p:spPr>
          <a:xfrm>
            <a:off x="4048016" y="2280863"/>
            <a:ext cx="3976099" cy="523220"/>
          </a:xfrm>
          <a:prstGeom prst="rect">
            <a:avLst/>
          </a:prstGeom>
          <a:noFill/>
        </p:spPr>
        <p:txBody>
          <a:bodyPr wrap="square" rtlCol="0">
            <a:spAutoFit/>
          </a:bodyPr>
          <a:lstStyle/>
          <a:p>
            <a:r>
              <a:rPr lang="en-US" sz="2800" dirty="0" err="1">
                <a:solidFill>
                  <a:srgbClr val="FF0000"/>
                </a:solidFill>
                <a:latin typeface="Cambria" panose="02040503050406030204" pitchFamily="18" charset="0"/>
                <a:ea typeface="Cambria" panose="02040503050406030204" pitchFamily="18" charset="0"/>
              </a:rPr>
              <a:t>ước</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mơ</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thành</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cô</a:t>
            </a:r>
            <a:r>
              <a:rPr lang="en-US" sz="2800" dirty="0">
                <a:solidFill>
                  <a:srgbClr val="FF0000"/>
                </a:solidFill>
                <a:latin typeface="Cambria" panose="02040503050406030204" pitchFamily="18" charset="0"/>
                <a:ea typeface="Cambria" panose="02040503050406030204" pitchFamily="18" charset="0"/>
              </a:rPr>
              <a:t> </a:t>
            </a:r>
            <a:r>
              <a:rPr lang="en-US" sz="2800" dirty="0" err="1">
                <a:solidFill>
                  <a:srgbClr val="FF0000"/>
                </a:solidFill>
                <a:latin typeface="Cambria" panose="02040503050406030204" pitchFamily="18" charset="0"/>
                <a:ea typeface="Cambria" panose="02040503050406030204" pitchFamily="18" charset="0"/>
              </a:rPr>
              <a:t>giáo</a:t>
            </a:r>
            <a:endParaRPr lang="en-US" sz="2800" dirty="0">
              <a:solidFill>
                <a:srgbClr val="FF0000"/>
              </a:solidFill>
              <a:latin typeface="Cambria" panose="02040503050406030204" pitchFamily="18" charset="0"/>
              <a:ea typeface="Cambria" panose="02040503050406030204" pitchFamily="18" charset="0"/>
            </a:endParaRPr>
          </a:p>
        </p:txBody>
      </p:sp>
      <p:sp>
        <p:nvSpPr>
          <p:cNvPr id="17" name="Rectangle: Rounded Corners 16">
            <a:extLst>
              <a:ext uri="{FF2B5EF4-FFF2-40B4-BE49-F238E27FC236}">
                <a16:creationId xmlns:a16="http://schemas.microsoft.com/office/drawing/2014/main" id="{8D28CF96-8693-AF12-C4EB-2374F6F3072A}"/>
              </a:ext>
            </a:extLst>
          </p:cNvPr>
          <p:cNvSpPr/>
          <p:nvPr/>
        </p:nvSpPr>
        <p:spPr>
          <a:xfrm>
            <a:off x="1448655" y="4099388"/>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002060"/>
                </a:solidFill>
                <a:latin typeface="Cambria" panose="02040503050406030204" pitchFamily="18" charset="0"/>
                <a:ea typeface="Cambria" panose="02040503050406030204" pitchFamily="18" charset="0"/>
              </a:rPr>
              <a:t>Văn</a:t>
            </a:r>
          </a:p>
        </p:txBody>
      </p:sp>
      <p:cxnSp>
        <p:nvCxnSpPr>
          <p:cNvPr id="18" name="Straight Connector 17">
            <a:extLst>
              <a:ext uri="{FF2B5EF4-FFF2-40B4-BE49-F238E27FC236}">
                <a16:creationId xmlns:a16="http://schemas.microsoft.com/office/drawing/2014/main" id="{CDB9237C-D2F4-CFCB-8607-940AA0BDFE65}"/>
              </a:ext>
            </a:extLst>
          </p:cNvPr>
          <p:cNvCxnSpPr>
            <a:cxnSpLocks/>
          </p:cNvCxnSpPr>
          <p:nvPr/>
        </p:nvCxnSpPr>
        <p:spPr>
          <a:xfrm>
            <a:off x="4058293" y="4438436"/>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0FEF5191-8EF8-7ACA-4F45-ACB41B62D0D1}"/>
              </a:ext>
            </a:extLst>
          </p:cNvPr>
          <p:cNvSpPr txBox="1"/>
          <p:nvPr/>
        </p:nvSpPr>
        <p:spPr>
          <a:xfrm>
            <a:off x="4130209" y="3852809"/>
            <a:ext cx="3976099" cy="523220"/>
          </a:xfrm>
          <a:prstGeom prst="rect">
            <a:avLst/>
          </a:prstGeom>
          <a:noFill/>
        </p:spPr>
        <p:txBody>
          <a:bodyPr wrap="square" rtlCol="0">
            <a:spAutoFit/>
          </a:bodyPr>
          <a:lstStyle/>
          <a:p>
            <a:r>
              <a:rPr lang="vi-VN" sz="2800">
                <a:solidFill>
                  <a:srgbClr val="FF0000"/>
                </a:solidFill>
                <a:latin typeface="Cambria" panose="02040503050406030204" pitchFamily="18" charset="0"/>
                <a:ea typeface="Cambria" panose="02040503050406030204" pitchFamily="18" charset="0"/>
              </a:rPr>
              <a:t>ước mơ làm chú bộ đội</a:t>
            </a:r>
            <a:endParaRPr lang="en-US" sz="2800" dirty="0">
              <a:solidFill>
                <a:srgbClr val="FF0000"/>
              </a:solidFill>
              <a:latin typeface="Cambria" panose="02040503050406030204" pitchFamily="18" charset="0"/>
              <a:ea typeface="Cambria" panose="02040503050406030204" pitchFamily="18" charset="0"/>
            </a:endParaRPr>
          </a:p>
        </p:txBody>
      </p:sp>
      <p:pic>
        <p:nvPicPr>
          <p:cNvPr id="2050" name="Picture 2" descr="CHÚ BỘ ĐỘI - BỐ LÀ TẤT CẢ - ĐI HỌC VỀ - MẸ ĐI VẮNG | NHẠC THIẾU NHI 2023 -  YouTube">
            <a:extLst>
              <a:ext uri="{FF2B5EF4-FFF2-40B4-BE49-F238E27FC236}">
                <a16:creationId xmlns:a16="http://schemas.microsoft.com/office/drawing/2014/main" id="{1846B03D-50B7-8DF0-A1A9-BCB9681B6B7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87811" y="3683285"/>
            <a:ext cx="2030858" cy="1142357"/>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Rounded Corners 28">
            <a:extLst>
              <a:ext uri="{FF2B5EF4-FFF2-40B4-BE49-F238E27FC236}">
                <a16:creationId xmlns:a16="http://schemas.microsoft.com/office/drawing/2014/main" id="{6AFE5318-9E0E-40F6-067C-346252CDDF3A}"/>
              </a:ext>
            </a:extLst>
          </p:cNvPr>
          <p:cNvSpPr/>
          <p:nvPr/>
        </p:nvSpPr>
        <p:spPr>
          <a:xfrm>
            <a:off x="1448655" y="5630237"/>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a:solidFill>
                  <a:srgbClr val="002060"/>
                </a:solidFill>
                <a:latin typeface="Cambria" panose="02040503050406030204" pitchFamily="18" charset="0"/>
                <a:ea typeface="Cambria" panose="02040503050406030204" pitchFamily="18" charset="0"/>
              </a:rPr>
              <a:t>Điệp</a:t>
            </a:r>
            <a:endParaRPr lang="en-US" sz="3600" b="1" dirty="0">
              <a:solidFill>
                <a:srgbClr val="002060"/>
              </a:solidFill>
              <a:latin typeface="Cambria" panose="02040503050406030204" pitchFamily="18" charset="0"/>
              <a:ea typeface="Cambria" panose="02040503050406030204" pitchFamily="18" charset="0"/>
            </a:endParaRPr>
          </a:p>
        </p:txBody>
      </p:sp>
      <p:cxnSp>
        <p:nvCxnSpPr>
          <p:cNvPr id="30" name="Straight Connector 29">
            <a:extLst>
              <a:ext uri="{FF2B5EF4-FFF2-40B4-BE49-F238E27FC236}">
                <a16:creationId xmlns:a16="http://schemas.microsoft.com/office/drawing/2014/main" id="{8CE84B54-B46E-9FD1-47D8-1373E659D59B}"/>
              </a:ext>
            </a:extLst>
          </p:cNvPr>
          <p:cNvCxnSpPr>
            <a:cxnSpLocks/>
          </p:cNvCxnSpPr>
          <p:nvPr/>
        </p:nvCxnSpPr>
        <p:spPr>
          <a:xfrm>
            <a:off x="4058293" y="5969285"/>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B069BC32-FA2D-06D9-8A44-3AC9D2C9139D}"/>
              </a:ext>
            </a:extLst>
          </p:cNvPr>
          <p:cNvSpPr txBox="1"/>
          <p:nvPr/>
        </p:nvSpPr>
        <p:spPr>
          <a:xfrm>
            <a:off x="4263773" y="5373384"/>
            <a:ext cx="3976099" cy="584775"/>
          </a:xfrm>
          <a:prstGeom prst="rect">
            <a:avLst/>
          </a:prstGeom>
          <a:noFill/>
        </p:spPr>
        <p:txBody>
          <a:bodyPr wrap="square" rtlCol="0">
            <a:spAutoFit/>
          </a:bodyPr>
          <a:lstStyle/>
          <a:p>
            <a:r>
              <a:rPr lang="vi-VN" sz="3200" dirty="0">
                <a:solidFill>
                  <a:srgbClr val="FF0000"/>
                </a:solidFill>
                <a:latin typeface="Cambria" panose="02040503050406030204" pitchFamily="18" charset="0"/>
                <a:ea typeface="Cambria" panose="02040503050406030204" pitchFamily="18" charset="0"/>
              </a:rPr>
              <a:t>ước mơ làm </a:t>
            </a:r>
            <a:r>
              <a:rPr lang="en-US" sz="3200" dirty="0">
                <a:solidFill>
                  <a:srgbClr val="FF0000"/>
                </a:solidFill>
                <a:latin typeface="Cambria" panose="02040503050406030204" pitchFamily="18" charset="0"/>
                <a:ea typeface="Cambria" panose="02040503050406030204" pitchFamily="18" charset="0"/>
              </a:rPr>
              <a:t>y </a:t>
            </a:r>
            <a:r>
              <a:rPr lang="en-US" sz="3200" dirty="0" err="1">
                <a:solidFill>
                  <a:srgbClr val="FF0000"/>
                </a:solidFill>
                <a:latin typeface="Cambria" panose="02040503050406030204" pitchFamily="18" charset="0"/>
                <a:ea typeface="Cambria" panose="02040503050406030204" pitchFamily="18" charset="0"/>
              </a:rPr>
              <a:t>tá</a:t>
            </a:r>
            <a:endParaRPr lang="en-US" sz="3200" dirty="0">
              <a:solidFill>
                <a:srgbClr val="FF0000"/>
              </a:solidFill>
              <a:latin typeface="Cambria" panose="02040503050406030204" pitchFamily="18" charset="0"/>
              <a:ea typeface="Cambria" panose="02040503050406030204" pitchFamily="18" charset="0"/>
            </a:endParaRPr>
          </a:p>
        </p:txBody>
      </p:sp>
      <p:pic>
        <p:nvPicPr>
          <p:cNvPr id="2052" name="Picture 4" descr="Hình ảnh Avatar Em Gái Y Tá Dễ Thương PNG , Bệnh Viện, Y Tá, Thuốc PNG miễn  phí tải tập tin PSDComment và Vector">
            <a:extLst>
              <a:ext uri="{FF2B5EF4-FFF2-40B4-BE49-F238E27FC236}">
                <a16:creationId xmlns:a16="http://schemas.microsoft.com/office/drawing/2014/main" id="{21067F27-D1C0-A8F9-2ADD-CBFA676310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67263" y="5069440"/>
            <a:ext cx="1428108" cy="14281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86847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500"/>
                                        <p:tgtEl>
                                          <p:spTgt spid="13"/>
                                        </p:tgtEl>
                                      </p:cBhvr>
                                    </p:animEffect>
                                  </p:childTnLst>
                                </p:cTn>
                              </p:par>
                              <p:par>
                                <p:cTn id="19" presetID="22" presetClass="entr" presetSubtype="4"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down)">
                                      <p:cBhvr>
                                        <p:cTn id="29" dur="500"/>
                                        <p:tgtEl>
                                          <p:spTgt spid="18"/>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wipe(down)">
                                      <p:cBhvr>
                                        <p:cTn id="32" dur="500"/>
                                        <p:tgtEl>
                                          <p:spTgt spid="20"/>
                                        </p:tgtEl>
                                      </p:cBhvr>
                                    </p:animEffect>
                                  </p:childTnLst>
                                </p:cTn>
                              </p:par>
                              <p:par>
                                <p:cTn id="33" presetID="22" presetClass="entr" presetSubtype="4" fill="hold" nodeType="withEffect">
                                  <p:stCondLst>
                                    <p:cond delay="0"/>
                                  </p:stCondLst>
                                  <p:childTnLst>
                                    <p:set>
                                      <p:cBhvr>
                                        <p:cTn id="34" dur="1" fill="hold">
                                          <p:stCondLst>
                                            <p:cond delay="0"/>
                                          </p:stCondLst>
                                        </p:cTn>
                                        <p:tgtEl>
                                          <p:spTgt spid="2050"/>
                                        </p:tgtEl>
                                        <p:attrNameLst>
                                          <p:attrName>style.visibility</p:attrName>
                                        </p:attrNameLst>
                                      </p:cBhvr>
                                      <p:to>
                                        <p:strVal val="visible"/>
                                      </p:to>
                                    </p:set>
                                    <p:animEffect transition="in" filter="wipe(down)">
                                      <p:cBhvr>
                                        <p:cTn id="35" dur="500"/>
                                        <p:tgtEl>
                                          <p:spTgt spid="205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down)">
                                      <p:cBhvr>
                                        <p:cTn id="40" dur="500"/>
                                        <p:tgtEl>
                                          <p:spTgt spid="29"/>
                                        </p:tgtEl>
                                      </p:cBhvr>
                                    </p:animEffect>
                                  </p:childTnLst>
                                </p:cTn>
                              </p:par>
                              <p:par>
                                <p:cTn id="41" presetID="22" presetClass="entr" presetSubtype="4" fill="hold"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wipe(down)">
                                      <p:cBhvr>
                                        <p:cTn id="43" dur="500"/>
                                        <p:tgtEl>
                                          <p:spTgt spid="30"/>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down)">
                                      <p:cBhvr>
                                        <p:cTn id="46" dur="500"/>
                                        <p:tgtEl>
                                          <p:spTgt spid="31"/>
                                        </p:tgtEl>
                                      </p:cBhvr>
                                    </p:animEffect>
                                  </p:childTnLst>
                                </p:cTn>
                              </p:par>
                              <p:par>
                                <p:cTn id="47" presetID="22" presetClass="entr" presetSubtype="4" fill="hold" nodeType="withEffect">
                                  <p:stCondLst>
                                    <p:cond delay="0"/>
                                  </p:stCondLst>
                                  <p:childTnLst>
                                    <p:set>
                                      <p:cBhvr>
                                        <p:cTn id="48" dur="1" fill="hold">
                                          <p:stCondLst>
                                            <p:cond delay="0"/>
                                          </p:stCondLst>
                                        </p:cTn>
                                        <p:tgtEl>
                                          <p:spTgt spid="2052"/>
                                        </p:tgtEl>
                                        <p:attrNameLst>
                                          <p:attrName>style.visibility</p:attrName>
                                        </p:attrNameLst>
                                      </p:cBhvr>
                                      <p:to>
                                        <p:strVal val="visible"/>
                                      </p:to>
                                    </p:set>
                                    <p:animEffect transition="in" filter="wipe(down)">
                                      <p:cBhvr>
                                        <p:cTn id="49"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13" grpId="0"/>
      <p:bldP spid="17" grpId="0" animBg="1"/>
      <p:bldP spid="20" grpId="0"/>
      <p:bldP spid="29" grpId="0" animBg="1"/>
      <p:bldP spid="3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1571945" y="1294543"/>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Lê</a:t>
            </a:r>
          </a:p>
        </p:txBody>
      </p:sp>
      <p:cxnSp>
        <p:nvCxnSpPr>
          <p:cNvPr id="3" name="Straight Connector 2">
            <a:extLst>
              <a:ext uri="{FF2B5EF4-FFF2-40B4-BE49-F238E27FC236}">
                <a16:creationId xmlns:a16="http://schemas.microsoft.com/office/drawing/2014/main" id="{ADE8C218-B1C6-F5A7-2FD9-A9BCAF46987B}"/>
              </a:ext>
            </a:extLst>
          </p:cNvPr>
          <p:cNvCxnSpPr>
            <a:cxnSpLocks/>
          </p:cNvCxnSpPr>
          <p:nvPr/>
        </p:nvCxnSpPr>
        <p:spPr>
          <a:xfrm>
            <a:off x="4181583" y="1633591"/>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2EDB3C21-2179-CA42-A870-D5C27B1FCE12}"/>
              </a:ext>
            </a:extLst>
          </p:cNvPr>
          <p:cNvSpPr txBox="1"/>
          <p:nvPr/>
        </p:nvSpPr>
        <p:spPr>
          <a:xfrm>
            <a:off x="4253499" y="1047964"/>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lái</a:t>
            </a:r>
            <a:r>
              <a:rPr kumimoji="0" lang="en-US" sz="2800" b="0"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srgbClr val="FF0000"/>
                </a:solidFill>
                <a:effectLst/>
                <a:uLnTx/>
                <a:uFillTx/>
                <a:latin typeface="Cambria" panose="02040503050406030204" pitchFamily="18" charset="0"/>
                <a:ea typeface="Cambria" panose="02040503050406030204" pitchFamily="18" charset="0"/>
                <a:cs typeface="+mn-cs"/>
              </a:rPr>
              <a:t>xe</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3074" name="Picture 2" descr="Hình ảnh Phim Hoạt Hình Vẽ Tay Xe Tải Lái Xe PNG , Xe, Nhân, Phim Hoạt Hình  PNG miễn phí tải tập tin PSDComment và Vector">
            <a:extLst>
              <a:ext uri="{FF2B5EF4-FFF2-40B4-BE49-F238E27FC236}">
                <a16:creationId xmlns:a16="http://schemas.microsoft.com/office/drawing/2014/main" id="{E635A716-26E0-B905-BA9D-FE089A6BE035}"/>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937643" y="904125"/>
            <a:ext cx="1674688" cy="16746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35C3746F-776A-E07C-8CCB-DAC28C43A4CC}"/>
              </a:ext>
            </a:extLst>
          </p:cNvPr>
          <p:cNvSpPr/>
          <p:nvPr/>
        </p:nvSpPr>
        <p:spPr>
          <a:xfrm>
            <a:off x="1705509" y="3411019"/>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Thành</a:t>
            </a:r>
          </a:p>
        </p:txBody>
      </p:sp>
      <p:cxnSp>
        <p:nvCxnSpPr>
          <p:cNvPr id="5" name="Straight Connector 4">
            <a:extLst>
              <a:ext uri="{FF2B5EF4-FFF2-40B4-BE49-F238E27FC236}">
                <a16:creationId xmlns:a16="http://schemas.microsoft.com/office/drawing/2014/main" id="{5628B38A-62DC-1FE5-D66E-68F41EC4DF9B}"/>
              </a:ext>
            </a:extLst>
          </p:cNvPr>
          <p:cNvCxnSpPr>
            <a:cxnSpLocks/>
          </p:cNvCxnSpPr>
          <p:nvPr/>
        </p:nvCxnSpPr>
        <p:spPr>
          <a:xfrm>
            <a:off x="4315147" y="3750067"/>
            <a:ext cx="358568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6FE761F9-FD2E-854D-E249-F00C3FD002BE}"/>
              </a:ext>
            </a:extLst>
          </p:cNvPr>
          <p:cNvSpPr txBox="1"/>
          <p:nvPr/>
        </p:nvSpPr>
        <p:spPr>
          <a:xfrm>
            <a:off x="4387063" y="3164440"/>
            <a:ext cx="39760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ước</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mơ</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thành</a:t>
            </a:r>
            <a:r>
              <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phi </a:t>
            </a:r>
            <a:r>
              <a:rPr kumimoji="0" lang="en-US" sz="28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công</a:t>
            </a:r>
            <a:endParaRPr kumimoji="0" lang="en-US" sz="2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1" name="Picture 10" descr="A cartoon of a pilot holding a toy plane&#10;&#10;Description automatically generated">
            <a:extLst>
              <a:ext uri="{FF2B5EF4-FFF2-40B4-BE49-F238E27FC236}">
                <a16:creationId xmlns:a16="http://schemas.microsoft.com/office/drawing/2014/main" id="{15A6E447-3D98-DF9C-FDD7-55263E701E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9106" y="2383604"/>
            <a:ext cx="2491572" cy="2861941"/>
          </a:xfrm>
          <a:prstGeom prst="rect">
            <a:avLst/>
          </a:prstGeom>
        </p:spPr>
      </p:pic>
    </p:spTree>
    <p:extLst>
      <p:ext uri="{BB962C8B-B14F-4D97-AF65-F5344CB8AC3E}">
        <p14:creationId xmlns:p14="http://schemas.microsoft.com/office/powerpoint/2010/main" val="23281136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down)">
                                      <p:cBhvr>
                                        <p:cTn id="13" dur="500"/>
                                        <p:tgtEl>
                                          <p:spTgt spid="13"/>
                                        </p:tgtEl>
                                      </p:cBhvr>
                                    </p:animEffect>
                                  </p:childTnLst>
                                </p:cTn>
                              </p:par>
                              <p:par>
                                <p:cTn id="14" presetID="22" presetClass="entr" presetSubtype="4"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wipe(down)">
                                      <p:cBhvr>
                                        <p:cTn id="16" dur="500"/>
                                        <p:tgtEl>
                                          <p:spTgt spid="307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par>
                                <p:cTn id="22" presetID="22" presetClass="entr" presetSubtype="4"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500"/>
                                        <p:tgtEl>
                                          <p:spTgt spid="5"/>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par>
                                <p:cTn id="28" presetID="22" presetClass="entr" presetSubtype="4"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down)">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3" grpId="0"/>
      <p:bldP spid="4" grpId="0" animBg="1"/>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17">
            <a:extLst>
              <a:ext uri="{FF2B5EF4-FFF2-40B4-BE49-F238E27FC236}">
                <a16:creationId xmlns:a16="http://schemas.microsoft.com/office/drawing/2014/main" id="{A8E535DF-15BD-D423-EF0C-7F74D154BE25}"/>
              </a:ext>
            </a:extLst>
          </p:cNvPr>
          <p:cNvSpPr/>
          <p:nvPr/>
        </p:nvSpPr>
        <p:spPr>
          <a:xfrm>
            <a:off x="554804" y="390418"/>
            <a:ext cx="11308306" cy="6256961"/>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Rectangle: Rounded Corners 1">
            <a:extLst>
              <a:ext uri="{FF2B5EF4-FFF2-40B4-BE49-F238E27FC236}">
                <a16:creationId xmlns:a16="http://schemas.microsoft.com/office/drawing/2014/main" id="{E080F285-562E-9719-1243-BD77C0973692}"/>
              </a:ext>
            </a:extLst>
          </p:cNvPr>
          <p:cNvSpPr/>
          <p:nvPr/>
        </p:nvSpPr>
        <p:spPr>
          <a:xfrm>
            <a:off x="5065158" y="534255"/>
            <a:ext cx="2640459" cy="708917"/>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Đóng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vai</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8" name="Speech Bubble: Rectangle with Corners Rounded 7">
            <a:extLst>
              <a:ext uri="{FF2B5EF4-FFF2-40B4-BE49-F238E27FC236}">
                <a16:creationId xmlns:a16="http://schemas.microsoft.com/office/drawing/2014/main" id="{8220ACED-5495-5AA4-E10C-FFFA24ED6C90}"/>
              </a:ext>
            </a:extLst>
          </p:cNvPr>
          <p:cNvSpPr/>
          <p:nvPr/>
        </p:nvSpPr>
        <p:spPr>
          <a:xfrm>
            <a:off x="1119883" y="1715785"/>
            <a:ext cx="5640513" cy="2229491"/>
          </a:xfrm>
          <a:prstGeom prst="wedgeRoundRectCallout">
            <a:avLst>
              <a:gd name="adj1" fmla="val 58814"/>
              <a:gd name="adj2" fmla="val 35066"/>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b="1" dirty="0">
                <a:latin typeface="Cambria" panose="02040503050406030204" pitchFamily="18" charset="0"/>
                <a:ea typeface="Cambria" panose="02040503050406030204" pitchFamily="18" charset="0"/>
              </a:rPr>
              <a:t>Mình là Tuyết. Mình ước mơ được làm họa sĩ. Vì từ bé, mình đã đam mê tái hiện các hình ảnh, sự vật lên không gian hai chiều. Do đó, mình đã tiếp xúc với màu, với giấy vẽ, bút vẽ.</a:t>
            </a:r>
            <a:endParaRPr lang="en-US" sz="2400" b="1" dirty="0">
              <a:latin typeface="Cambria" panose="02040503050406030204" pitchFamily="18" charset="0"/>
              <a:ea typeface="Cambria" panose="02040503050406030204" pitchFamily="18" charset="0"/>
            </a:endParaRPr>
          </a:p>
        </p:txBody>
      </p:sp>
      <p:pic>
        <p:nvPicPr>
          <p:cNvPr id="10" name="图片 54">
            <a:extLst>
              <a:ext uri="{FF2B5EF4-FFF2-40B4-BE49-F238E27FC236}">
                <a16:creationId xmlns:a16="http://schemas.microsoft.com/office/drawing/2014/main" id="{BC9EDCA4-250D-E18D-94C3-1F08E3796F5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4663" y="2255119"/>
            <a:ext cx="3799305" cy="3799305"/>
          </a:xfrm>
          <a:prstGeom prst="rect">
            <a:avLst/>
          </a:prstGeom>
        </p:spPr>
      </p:pic>
    </p:spTree>
    <p:extLst>
      <p:ext uri="{BB962C8B-B14F-4D97-AF65-F5344CB8AC3E}">
        <p14:creationId xmlns:p14="http://schemas.microsoft.com/office/powerpoint/2010/main" val="4235762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53"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p:cTn id="10" dur="500" fill="hold"/>
                                        <p:tgtEl>
                                          <p:spTgt spid="10"/>
                                        </p:tgtEl>
                                        <p:attrNameLst>
                                          <p:attrName>ppt_w</p:attrName>
                                        </p:attrNameLst>
                                      </p:cBhvr>
                                      <p:tavLst>
                                        <p:tav tm="0">
                                          <p:val>
                                            <p:fltVal val="0"/>
                                          </p:val>
                                        </p:tav>
                                        <p:tav tm="100000">
                                          <p:val>
                                            <p:strVal val="#ppt_w"/>
                                          </p:val>
                                        </p:tav>
                                      </p:tavLst>
                                    </p:anim>
                                    <p:anim calcmode="lin" valueType="num">
                                      <p:cBhvr>
                                        <p:cTn id="11" dur="500" fill="hold"/>
                                        <p:tgtEl>
                                          <p:spTgt spid="10"/>
                                        </p:tgtEl>
                                        <p:attrNameLst>
                                          <p:attrName>ppt_h</p:attrName>
                                        </p:attrNameLst>
                                      </p:cBhvr>
                                      <p:tavLst>
                                        <p:tav tm="0">
                                          <p:val>
                                            <p:fltVal val="0"/>
                                          </p:val>
                                        </p:tav>
                                        <p:tav tm="100000">
                                          <p:val>
                                            <p:strVal val="#ppt_h"/>
                                          </p:val>
                                        </p:tav>
                                      </p:tavLst>
                                    </p:anim>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ĐC SHARE MIỄN PHÍ BỞI NK POWERSKILLS"/>
          <p:cNvPicPr>
            <a:picLocks noChangeAspect="1"/>
          </p:cNvPicPr>
          <p:nvPr/>
        </p:nvPicPr>
        <p:blipFill>
          <a:blip r:embed="rId2"/>
          <a:stretch>
            <a:fillRect/>
          </a:stretch>
        </p:blipFill>
        <p:spPr>
          <a:xfrm>
            <a:off x="0" y="-7553"/>
            <a:ext cx="12260119" cy="10065368"/>
          </a:xfrm>
          <a:prstGeom prst="rect">
            <a:avLst/>
          </a:prstGeom>
        </p:spPr>
      </p:pic>
      <p:pic>
        <p:nvPicPr>
          <p:cNvPr id="31" name="CẤM BUÔN BÁN, CẤM REUP">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587" y="3330798"/>
            <a:ext cx="1906124" cy="3388666"/>
          </a:xfrm>
          <a:prstGeom prst="rect">
            <a:avLst/>
          </a:prstGeom>
        </p:spPr>
      </p:pic>
      <p:pic>
        <p:nvPicPr>
          <p:cNvPr id="32" name="Vào http://fb.com/nkpowerskills tải game miễn phí">
            <a:hlinkClick r:id="rId5" action="ppaction://hlinksldjump"/>
          </p:cNvPr>
          <p:cNvPicPr>
            <a:picLocks noChangeAspect="1"/>
          </p:cNvPicPr>
          <p:nvPr/>
        </p:nvPicPr>
        <p:blipFill>
          <a:blip r:embed="rId6">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052006" y="2029717"/>
            <a:ext cx="2920902" cy="2920902"/>
          </a:xfrm>
          <a:prstGeom prst="rect">
            <a:avLst/>
          </a:prstGeom>
        </p:spPr>
      </p:pic>
      <p:pic>
        <p:nvPicPr>
          <p:cNvPr id="33" name="ĐC SHARE MIỄN PHÍ BỞI NK POWERSKILLS">
            <a:hlinkClick r:id="rId7" action="ppaction://hlinksldjump"/>
          </p:cNvPr>
          <p:cNvPicPr>
            <a:picLocks noChangeAspect="1"/>
          </p:cNvPicPr>
          <p:nvPr/>
        </p:nvPicPr>
        <p:blipFill>
          <a:blip r:embed="rId8">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000693" y="2094917"/>
            <a:ext cx="2044557" cy="3046660"/>
          </a:xfrm>
          <a:prstGeom prst="rect">
            <a:avLst/>
          </a:prstGeom>
        </p:spPr>
      </p:pic>
      <p:pic>
        <p:nvPicPr>
          <p:cNvPr id="34" name="CẤM BUÔN BÁN, CẤM REUP">
            <a:hlinkClick r:id="rId9" action="ppaction://hlinksldjump"/>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12512" y="2578546"/>
            <a:ext cx="2713717" cy="3118644"/>
          </a:xfrm>
          <a:prstGeom prst="rect">
            <a:avLst/>
          </a:prstGeom>
        </p:spPr>
      </p:pic>
      <p:grpSp>
        <p:nvGrpSpPr>
          <p:cNvPr id="7" name="ĐC SHARE MIỄN PHÍ BỞI NK POWERSKILLS"/>
          <p:cNvGrpSpPr/>
          <p:nvPr/>
        </p:nvGrpSpPr>
        <p:grpSpPr>
          <a:xfrm>
            <a:off x="3956612" y="4749543"/>
            <a:ext cx="3341496" cy="2081580"/>
            <a:chOff x="3952172" y="4618272"/>
            <a:chExt cx="3595366" cy="2239728"/>
          </a:xfrm>
        </p:grpSpPr>
        <p:sp>
          <p:nvSpPr>
            <p:cNvPr id="5" name="Oval 4"/>
            <p:cNvSpPr/>
            <p:nvPr/>
          </p:nvSpPr>
          <p:spPr>
            <a:xfrm>
              <a:off x="5547359" y="5091948"/>
              <a:ext cx="1124903" cy="73258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oup 21"/>
            <p:cNvGrpSpPr/>
            <p:nvPr/>
          </p:nvGrpSpPr>
          <p:grpSpPr>
            <a:xfrm>
              <a:off x="3952172" y="4618272"/>
              <a:ext cx="3595366" cy="2239728"/>
              <a:chOff x="4001891" y="4717143"/>
              <a:chExt cx="3595366" cy="2239728"/>
            </a:xfrm>
          </p:grpSpPr>
          <p:pic>
            <p:nvPicPr>
              <p:cNvPr id="23" name="Picture 6" descr="Penguin Hi GIF - Penguin Hi Bye - Discover &amp; Share GIFs"/>
              <p:cNvPicPr>
                <a:picLocks noChangeAspect="1" noChangeArrowheads="1" noCrop="1"/>
              </p:cNvPicPr>
              <p:nvPr/>
            </p:nvPicPr>
            <p:blipFill>
              <a:blip r:embed="rId11">
                <a:clrChange>
                  <a:clrFrom>
                    <a:srgbClr val="FCFEFC"/>
                  </a:clrFrom>
                  <a:clrTo>
                    <a:srgbClr val="FCFEFC">
                      <a:alpha val="0"/>
                    </a:srgbClr>
                  </a:clrTo>
                </a:clrChange>
                <a:extLst>
                  <a:ext uri="{28A0092B-C50C-407E-A947-70E740481C1C}">
                    <a14:useLocalDpi xmlns:a14="http://schemas.microsoft.com/office/drawing/2010/main" val="0"/>
                  </a:ext>
                </a:extLst>
              </a:blip>
              <a:srcRect/>
              <a:stretch>
                <a:fillRect/>
              </a:stretch>
            </p:blipFill>
            <p:spPr bwMode="auto">
              <a:xfrm>
                <a:off x="4543773" y="4810848"/>
                <a:ext cx="3053484" cy="2146023"/>
              </a:xfrm>
              <a:prstGeom prst="rect">
                <a:avLst/>
              </a:prstGeom>
              <a:noFill/>
              <a:extLst>
                <a:ext uri="{909E8E84-426E-40DD-AFC4-6F175D3DCCD1}">
                  <a14:hiddenFill xmlns:a14="http://schemas.microsoft.com/office/drawing/2010/main">
                    <a:solidFill>
                      <a:srgbClr val="FFFFFF"/>
                    </a:solidFill>
                  </a14:hiddenFill>
                </a:ext>
              </a:extLst>
            </p:spPr>
          </p:pic>
          <p:sp>
            <p:nvSpPr>
              <p:cNvPr id="24" name="Oval Callout 23"/>
              <p:cNvSpPr/>
              <p:nvPr/>
            </p:nvSpPr>
            <p:spPr>
              <a:xfrm>
                <a:off x="4001891" y="4717143"/>
                <a:ext cx="1121652" cy="689659"/>
              </a:xfrm>
              <a:prstGeom prst="wedgeEllipseCallout">
                <a:avLst>
                  <a:gd name="adj1" fmla="val 45117"/>
                  <a:gd name="adj2" fmla="val 83679"/>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CỐ LÊN!</a:t>
                </a:r>
              </a:p>
            </p:txBody>
          </p:sp>
        </p:grpSp>
      </p:grpSp>
      <p:sp>
        <p:nvSpPr>
          <p:cNvPr id="2" name="Rectangle: Rounded Corners 1">
            <a:hlinkClick r:id="rId12" action="ppaction://hlinksldjump"/>
            <a:extLst>
              <a:ext uri="{FF2B5EF4-FFF2-40B4-BE49-F238E27FC236}">
                <a16:creationId xmlns:a16="http://schemas.microsoft.com/office/drawing/2014/main" id="{F60B20D7-0DDA-A6C3-64F7-135AED97096A}"/>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512819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2.70833E-6 2.59259E-6 L 2.70833E-6 0.00046 C 0.00104 -0.00371 0.00195 -0.00741 0.00312 -0.01088 C 0.00377 -0.01297 0.00482 -0.01459 0.00547 -0.01667 C 0.00573 -0.01783 0.00573 -0.01945 0.00612 -0.0206 C 0.00664 -0.02246 0.00716 -0.02408 0.00768 -0.02616 C 0.00833 -0.02894 0.00859 -0.03195 0.00924 -0.03472 C 0.00976 -0.03635 0.01028 -0.0382 0.0108 -0.04005 C 0.01107 -0.04121 0.01133 -0.0426 0.01159 -0.04422 C 0.01367 -0.06158 0.01341 -0.05949 0.01471 -0.07315 C 0.01406 -0.09213 0.01419 -0.11111 0.01315 -0.12963 C 0.01289 -0.13264 0.01133 -0.13426 0.0108 -0.13658 C 0.01015 -0.13889 0.01041 -0.14144 0.01002 -0.14352 C 0.00924 -0.14653 0.00781 -0.14908 0.00703 -0.15185 C 0.00651 -0.15324 0.00651 -0.15486 0.00612 -0.15602 C 0.00547 -0.15834 0.00468 -0.16065 0.0039 -0.16297 C 0.00247 -0.16713 0.00169 -0.16852 2.70833E-6 -0.17246 C -0.00157 -0.18102 -0.00183 -0.18403 -0.00365 -0.19074 C -0.00417 -0.19236 -0.00482 -0.19329 -0.00521 -0.19468 C -0.00586 -0.19885 -0.00612 -0.20301 -0.00677 -0.20718 C -0.00716 -0.20834 -0.00808 -0.20972 -0.00834 -0.21135 C -0.00938 -0.21621 -0.00873 -0.22014 -0.00977 -0.22523 C -0.01315 -0.23843 -0.00977 -0.21713 -0.01289 -0.23611 C -0.01328 -0.23843 -0.01354 -0.24074 -0.01367 -0.24306 C -0.01407 -0.24491 -0.01446 -0.24676 -0.01446 -0.24861 C -0.01485 -0.25185 -0.01498 -0.25602 -0.01524 -0.25996 C -0.0155 -0.26297 -0.01589 -0.26621 -0.01589 -0.26922 C -0.0155 -0.28611 -0.01524 -0.30324 -0.01446 -0.32037 C -0.0142 -0.32801 -0.01328 -0.32801 -0.01133 -0.33542 C -0.01016 -0.34051 -0.01081 -0.34144 -0.00977 -0.34792 C -0.00938 -0.35255 -0.00795 -0.35857 -0.00677 -0.3632 C -0.00677 -0.36412 -0.00521 -0.38148 -0.00456 -0.38635 C -0.0043 -0.38797 -0.00404 -0.38935 -0.00365 -0.39051 C -0.00065 -0.42778 -0.0013 -0.41343 -0.003 -0.47639 C -0.00326 -0.48102 -0.00417 -0.48542 -0.00456 -0.49005 C -0.0056 -0.50278 -0.0056 -0.5206 -0.00755 -0.53148 L -0.00912 -0.53982 L -0.01133 -0.53426 " pathEditMode="relative" rAng="0" ptsTypes="AAAAAAAAAAAAAAAAAAAAAAAAAAAAAAAAAAAAAA">
                                      <p:cBhvr>
                                        <p:cTn id="6" dur="5000" fill="hold"/>
                                        <p:tgtEl>
                                          <p:spTgt spid="31"/>
                                        </p:tgtEl>
                                        <p:attrNameLst>
                                          <p:attrName>ppt_x</p:attrName>
                                          <p:attrName>ppt_y</p:attrName>
                                        </p:attrNameLst>
                                      </p:cBhvr>
                                      <p:rCtr x="-65" y="-26968"/>
                                    </p:animMotion>
                                  </p:childTnLst>
                                </p:cTn>
                              </p:par>
                            </p:childTnLst>
                          </p:cTn>
                        </p:par>
                      </p:childTnLst>
                    </p:cTn>
                  </p:par>
                </p:childTnLst>
              </p:cTn>
              <p:nextCondLst>
                <p:cond evt="onClick" delay="0">
                  <p:tgtEl>
                    <p:spTgt spid="31"/>
                  </p:tgtEl>
                </p:cond>
              </p:nextCondLst>
            </p:seq>
            <p:seq concurrent="1" nextAc="seek">
              <p:cTn id="7" restart="whenNotActive" fill="hold" evtFilter="cancelBubble" nodeType="interactiveSeq">
                <p:stCondLst>
                  <p:cond evt="onClick" delay="0">
                    <p:tgtEl>
                      <p:spTgt spid="32"/>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4.58333E-6 2.22222E-6 L -4.58333E-6 0.00046 C 0.00013 -0.00625 0.00013 -0.01273 0.00079 -0.01922 C 0.00092 -0.02084 0.00209 -0.02153 0.00248 -0.02292 C 0.003 -0.02547 0.00287 -0.02801 0.00326 -0.03009 C 0.00352 -0.03172 0.00365 -0.03264 0.00404 -0.03403 C 0.00612 -0.04468 0.00365 -0.03357 0.0056 -0.04236 C 0.00717 -0.06621 0.00704 -0.0588 0.0056 -0.09468 C 0.0056 -0.09607 0.00508 -0.09722 0.00482 -0.09838 C 0.00352 -0.10741 0.0056 -0.10417 0.00157 -0.1081 C 0.00013 -0.11505 0.0017 -0.10949 -0.00247 -0.11667 C -0.00612 -0.12292 -0.00182 -0.11829 -0.00651 -0.12269 C -0.00963 -0.13009 -0.00742 -0.12547 -0.0138 -0.13496 C -0.01445 -0.13634 -0.01549 -0.1375 -0.01614 -0.13866 C -0.01692 -0.14028 -0.0177 -0.1419 -0.01848 -0.14352 C -0.0194 -0.14514 -0.02031 -0.14607 -0.02096 -0.14746 C -0.022 -0.14908 -0.02369 -0.15347 -0.02421 -0.15602 C -0.0246 -0.15764 -0.0246 -0.15926 -0.025 -0.16088 C -0.02552 -0.16297 -0.02617 -0.16482 -0.02669 -0.1669 C -0.02695 -0.16806 -0.02721 -0.16922 -0.02747 -0.17014 C -0.02773 -0.17338 -0.02812 -0.17616 -0.02812 -0.17871 C -0.02812 -0.19815 -0.02799 -0.21713 -0.02747 -0.23588 C -0.02747 -0.23889 -0.02669 -0.24375 -0.02578 -0.24699 C -0.02539 -0.24861 -0.0246 -0.25023 -0.02421 -0.25185 C -0.02278 -0.25741 -0.02434 -0.25463 -0.02174 -0.26042 C -0.01484 -0.27685 -0.02356 -0.25486 -0.01692 -0.26875 C -0.01627 -0.27037 -0.01601 -0.27222 -0.01536 -0.27384 C -0.01158 -0.28218 -0.01302 -0.27732 -0.00885 -0.28449 C -0.00143 -0.29792 -0.00625 -0.29259 -0.00078 -0.29792 C 0.00131 -0.30255 0.00365 -0.30672 0.0056 -0.31158 C 0.00612 -0.31273 0.00665 -0.31389 0.00717 -0.31505 C 0.00821 -0.31667 0.00964 -0.31806 0.01055 -0.32014 C 0.01185 -0.32269 0.01303 -0.32917 0.01381 -0.33218 L 0.01446 -0.33588 C 0.01472 -0.33704 0.01511 -0.3382 0.01537 -0.33959 C 0.0155 -0.34097 0.01576 -0.34259 0.01615 -0.34445 C 0.01654 -0.3463 0.01758 -0.34815 0.01784 -0.35047 C 0.0181 -0.35533 0.01784 -0.36019 0.01784 -0.36505 " pathEditMode="relative" rAng="0" ptsTypes="AAAAAAAAAAAAAAAAAAAAAAAAAAAAAAAAAAAAAA">
                                      <p:cBhvr>
                                        <p:cTn id="11" dur="5000" fill="hold"/>
                                        <p:tgtEl>
                                          <p:spTgt spid="32"/>
                                        </p:tgtEl>
                                        <p:attrNameLst>
                                          <p:attrName>ppt_x</p:attrName>
                                          <p:attrName>ppt_y</p:attrName>
                                        </p:attrNameLst>
                                      </p:cBhvr>
                                      <p:rCtr x="-521" y="-18241"/>
                                    </p:animMotion>
                                  </p:childTnLst>
                                </p:cTn>
                              </p:par>
                            </p:childTnLst>
                          </p:cTn>
                        </p:par>
                      </p:childTnLst>
                    </p:cTn>
                  </p:par>
                </p:childTnLst>
              </p:cTn>
              <p:nextCondLst>
                <p:cond evt="onClick" delay="0">
                  <p:tgtEl>
                    <p:spTgt spid="32"/>
                  </p:tgtEl>
                </p:cond>
              </p:nextCondLst>
            </p:seq>
            <p:seq concurrent="1" nextAc="seek">
              <p:cTn id="12" restart="whenNotActive" fill="hold" evtFilter="cancelBubble" nodeType="interactiveSeq">
                <p:stCondLst>
                  <p:cond evt="onClick" delay="0">
                    <p:tgtEl>
                      <p:spTgt spid="34"/>
                    </p:tgtEl>
                  </p:cond>
                </p:stCondLst>
                <p:endSync evt="end" delay="0">
                  <p:rtn val="all"/>
                </p:endSync>
                <p:childTnLst>
                  <p:par>
                    <p:cTn id="13" fill="hold">
                      <p:stCondLst>
                        <p:cond delay="0"/>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2.08333E-6 -7.40741E-7 L -2.08333E-6 0.00046 C 0.01693 -0.025 0.00781 -0.00764 0.0043 -0.05995 C 0.003 -0.08171 0.00391 -0.06736 -0.00234 -0.0831 C -0.00351 -0.08588 -0.00364 -0.08866 -0.00469 -0.09143 C -0.00599 -0.09514 -0.00872 -0.09653 -0.01107 -0.1 C -0.01679 -0.10694 -0.00989 -0.10023 -0.01562 -0.10833 C -0.01706 -0.11018 -0.01888 -0.11157 -0.02005 -0.11319 C -0.02187 -0.11551 -0.02291 -0.11805 -0.02435 -0.12037 L -0.02669 -0.12407 C -0.0276 -0.12523 -0.02825 -0.12639 -0.0289 -0.12755 L -0.03333 -0.13727 C -0.03398 -0.13889 -0.03463 -0.14051 -0.03541 -0.14236 L -0.03737 -0.14583 C -0.03633 -0.15648 -0.03515 -0.16759 -0.03333 -0.17824 C -0.03281 -0.17986 -0.03242 -0.18148 -0.03099 -0.18333 C -0.03034 -0.18449 -0.02825 -0.18565 -0.02669 -0.1868 C -0.02617 -0.18843 -0.02578 -0.19005 -0.02435 -0.19143 C -0.02344 -0.19282 -0.02135 -0.19398 -0.02005 -0.19537 C -0.01914 -0.19606 -0.01862 -0.19745 -0.01797 -0.19861 C -0.01237 -0.21875 -0.01979 -0.19815 -0.01107 -0.2118 C -0.00963 -0.21435 -0.00898 -0.21991 -0.00664 -0.22245 C -0.00573 -0.22384 -0.00416 -0.225 -0.00234 -0.22639 C 0.00404 -0.24329 -0.00573 -0.21597 0.00222 -0.24398 C 0.00313 -0.24792 0.00495 -0.25231 0.00638 -0.25648 C 0.01029 -0.2787 0.01029 -0.27199 0.00638 -0.30463 C 0.00612 -0.30787 0.00274 -0.31134 -2.08333E-6 -0.31435 C -0.00143 -0.31551 -0.00351 -0.31643 -0.00469 -0.31782 C -0.00651 -0.32014 -0.00898 -0.32523 -0.00898 -0.325 " pathEditMode="relative" rAng="0" ptsTypes="AAAAAAAAAAAAAAAAAAAAAAAAAAAAA">
                                      <p:cBhvr>
                                        <p:cTn id="16" dur="5000" fill="hold"/>
                                        <p:tgtEl>
                                          <p:spTgt spid="34"/>
                                        </p:tgtEl>
                                        <p:attrNameLst>
                                          <p:attrName>ppt_x</p:attrName>
                                          <p:attrName>ppt_y</p:attrName>
                                        </p:attrNameLst>
                                      </p:cBhvr>
                                      <p:rCtr x="-1380" y="-16250"/>
                                    </p:animMotion>
                                  </p:childTnLst>
                                </p:cTn>
                              </p:par>
                            </p:childTnLst>
                          </p:cTn>
                        </p:par>
                      </p:childTnLst>
                    </p:cTn>
                  </p:par>
                </p:childTnLst>
              </p:cTn>
              <p:nextCondLst>
                <p:cond evt="onClick" delay="0">
                  <p:tgtEl>
                    <p:spTgt spid="34"/>
                  </p:tgtEl>
                </p:cond>
              </p:nextCondLst>
            </p:seq>
            <p:seq concurrent="1" nextAc="seek">
              <p:cTn id="17" restart="whenNotActive" fill="hold" evtFilter="cancelBubble" nodeType="interactiveSeq">
                <p:stCondLst>
                  <p:cond evt="onClick" delay="0">
                    <p:tgtEl>
                      <p:spTgt spid="33"/>
                    </p:tgtEl>
                  </p:cond>
                </p:stCondLst>
                <p:endSync evt="end" delay="0">
                  <p:rtn val="all"/>
                </p:endSync>
                <p:childTnLst>
                  <p:par>
                    <p:cTn id="18" fill="hold">
                      <p:stCondLst>
                        <p:cond delay="0"/>
                      </p:stCondLst>
                      <p:childTnLst>
                        <p:par>
                          <p:cTn id="19" fill="hold">
                            <p:stCondLst>
                              <p:cond delay="0"/>
                            </p:stCondLst>
                            <p:childTnLst>
                              <p:par>
                                <p:cTn id="20" presetID="0" presetClass="path" presetSubtype="0" accel="50000" decel="50000" fill="hold" nodeType="clickEffect">
                                  <p:stCondLst>
                                    <p:cond delay="0"/>
                                  </p:stCondLst>
                                  <p:childTnLst>
                                    <p:animMotion origin="layout" path="M 2.08333E-6 3.7037E-6 L 2.08333E-6 0.00046 C 0.00013 -0.00811 0.00052 -0.01621 0.00091 -0.02408 C 0.00117 -0.03056 0.00182 -0.03704 0.00182 -0.04352 C 0.00182 -0.05394 0.00273 -0.06459 0.00091 -0.07477 C -0.00104 -0.08449 -0.00456 -0.08172 -0.0086 -0.08449 C -0.00964 -0.08519 -0.01068 -0.08588 -0.01133 -0.08681 C -0.0125 -0.0882 -0.01784 -0.09838 -0.01797 -0.09885 C -0.01836 -0.1 -0.01849 -0.10139 -0.01888 -0.10255 C -0.01979 -0.10394 -0.02084 -0.10486 -0.02175 -0.10625 L -0.02357 -0.11343 C -0.02396 -0.11459 -0.0237 -0.11644 -0.02461 -0.1169 L -0.02722 -0.11945 C -0.02682 -0.12338 -0.02722 -0.12824 -0.02552 -0.13149 L -0.02175 -0.13866 C -0.0211 -0.14028 -0.01979 -0.14098 -0.01888 -0.14236 C -0.01472 -0.15024 -0.01979 -0.14491 -0.01419 -0.14977 C -0.00742 -0.16274 -0.01797 -0.14283 -0.00951 -0.15695 C -0.00821 -0.15926 -0.00651 -0.16158 -0.00573 -0.16412 C -0.00547 -0.16528 -0.00534 -0.16667 -0.00482 -0.16783 C -0.00065 -0.17593 -0.00326 -0.16713 2.08333E-6 -0.175 C 0.00026 -0.17639 0.00026 -0.17755 0.00091 -0.17848 C 0.00156 -0.18033 0.00286 -0.18172 0.00377 -0.18334 C 0.01133 -0.20116 0.00104 -0.18079 0.00755 -0.19306 C 0.00768 -0.19537 0.00794 -0.19792 0.00846 -0.20024 C 0.00859 -0.20162 0.00898 -0.20278 0.00937 -0.20394 C 0.00976 -0.20556 0.01002 -0.20718 0.01028 -0.2088 C 0.01068 -0.21111 0.01081 -0.21366 0.01133 -0.21598 C 0.01172 -0.21829 0.01263 -0.22061 0.01315 -0.22315 C 0.01354 -0.22547 0.0138 -0.22801 0.01406 -0.23033 C 0.01432 -0.23241 0.01471 -0.23449 0.01523 -0.23635 C 0.01471 -0.24422 0.01458 -0.25232 0.01406 -0.26042 C 0.01393 -0.2625 0.01341 -0.26436 0.01315 -0.26644 C 0.01211 -0.27223 0.01224 -0.2713 0.01028 -0.27732 C 0.00976 -0.28125 0.00859 -0.29121 0.00755 -0.29422 L 0.0056 -0.29908 C 0.00495 -0.30394 0.00429 -0.3088 0.00377 -0.31366 C 0.00338 -0.31621 0.00286 -0.31922 0.00273 -0.32199 C 0.0026 -0.32524 0.00273 -0.32848 0.00273 -0.33172 " pathEditMode="relative" rAng="0" ptsTypes="AAAAAAAAAAAAAAAAAAAAAAAAAAAAAAAAAAAAAAA">
                                      <p:cBhvr>
                                        <p:cTn id="21" dur="5000" fill="hold"/>
                                        <p:tgtEl>
                                          <p:spTgt spid="33"/>
                                        </p:tgtEl>
                                        <p:attrNameLst>
                                          <p:attrName>ppt_x</p:attrName>
                                          <p:attrName>ppt_y</p:attrName>
                                        </p:attrNameLst>
                                      </p:cBhvr>
                                      <p:rCtr x="-599" y="-16574"/>
                                    </p:animMotion>
                                  </p:childTnLst>
                                </p:cTn>
                              </p:par>
                            </p:childTnLst>
                          </p:cTn>
                        </p:par>
                      </p:childTnLst>
                    </p:cTn>
                  </p:par>
                </p:childTnLst>
              </p:cTn>
              <p:nextCondLst>
                <p:cond evt="onClick" delay="0">
                  <p:tgtEl>
                    <p:spTgt spid="33"/>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1492227" y="170172"/>
            <a:ext cx="9321800" cy="1736646"/>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200" b="1" dirty="0">
                <a:solidFill>
                  <a:prstClr val="black"/>
                </a:solidFill>
                <a:latin typeface="Cambria" panose="02040503050406030204" pitchFamily="18" charset="0"/>
                <a:ea typeface="Cambria" panose="02040503050406030204" pitchFamily="18" charset="0"/>
              </a:rPr>
              <a:t>Câu 4: Nêu cảm nghĩ của em về hình ảnh bạn nhỏ mơ mình và các bạn bám vào những quả bóng ước mơ bay lên trời xanh.</a:t>
            </a:r>
            <a:endPar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sp>
        <p:nvSpPr>
          <p:cNvPr id="2" name="TextBox 1">
            <a:extLst>
              <a:ext uri="{FF2B5EF4-FFF2-40B4-BE49-F238E27FC236}">
                <a16:creationId xmlns:a16="http://schemas.microsoft.com/office/drawing/2014/main" id="{BE4B04DB-DD7B-EBB0-B499-ABA6FDF818D6}"/>
              </a:ext>
            </a:extLst>
          </p:cNvPr>
          <p:cNvSpPr txBox="1"/>
          <p:nvPr/>
        </p:nvSpPr>
        <p:spPr>
          <a:xfrm>
            <a:off x="3935002" y="2753474"/>
            <a:ext cx="7592602" cy="3416320"/>
          </a:xfrm>
          <a:prstGeom prst="rect">
            <a:avLst/>
          </a:prstGeom>
          <a:noFill/>
        </p:spPr>
        <p:txBody>
          <a:bodyPr wrap="square" rtlCol="0">
            <a:spAutoFit/>
          </a:bodyPr>
          <a:lstStyle/>
          <a:p>
            <a:pPr algn="just"/>
            <a:r>
              <a:rPr lang="nl-NL"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Đó là hình ảnh rất đẹp tượng trưng cho những ước mơ của các bạn nhỏ luôn bay thật cao thật ra ước mơ càng bay cao bay xa thì các bạn nhỏ sẽ càng cố gắng thực hiện ước mơ để có cuộc sống tốt đẹp hơn</a:t>
            </a:r>
            <a:r>
              <a:rPr lang="en-US" sz="36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p>
        </p:txBody>
      </p:sp>
      <p:pic>
        <p:nvPicPr>
          <p:cNvPr id="3" name="CẤM BUÔN BÁN, CẤM REUP">
            <a:hlinkClick r:id="rId2" action="ppaction://hlinksldjump"/>
            <a:extLst>
              <a:ext uri="{FF2B5EF4-FFF2-40B4-BE49-F238E27FC236}">
                <a16:creationId xmlns:a16="http://schemas.microsoft.com/office/drawing/2014/main" id="{CFF3B3DF-9C96-4058-909F-EA506E49D8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452" y="2498592"/>
            <a:ext cx="1906124" cy="3388666"/>
          </a:xfrm>
          <a:prstGeom prst="rect">
            <a:avLst/>
          </a:prstGeom>
        </p:spPr>
      </p:pic>
    </p:spTree>
    <p:extLst>
      <p:ext uri="{BB962C8B-B14F-4D97-AF65-F5344CB8AC3E}">
        <p14:creationId xmlns:p14="http://schemas.microsoft.com/office/powerpoint/2010/main" val="1762075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29">
            <a:extLst>
              <a:ext uri="{FF2B5EF4-FFF2-40B4-BE49-F238E27FC236}">
                <a16:creationId xmlns:a16="http://schemas.microsoft.com/office/drawing/2014/main" id="{374BA373-0D5B-441B-8785-6935E06E5EAE}"/>
              </a:ext>
            </a:extLst>
          </p:cNvPr>
          <p:cNvSpPr/>
          <p:nvPr/>
        </p:nvSpPr>
        <p:spPr>
          <a:xfrm>
            <a:off x="996594" y="170172"/>
            <a:ext cx="10366624" cy="1328023"/>
          </a:xfrm>
          <a:prstGeom prst="roundRect">
            <a:avLst/>
          </a:prstGeom>
          <a:solidFill>
            <a:schemeClr val="accent4">
              <a:lumMod val="40000"/>
              <a:lumOff val="60000"/>
            </a:schemeClr>
          </a:solidFill>
          <a:ln>
            <a:solidFill>
              <a:schemeClr val="tx1"/>
            </a:solidFill>
            <a:prstDash val="lgDash"/>
          </a:ln>
        </p:spPr>
        <p:style>
          <a:lnRef idx="2">
            <a:schemeClr val="accent6"/>
          </a:lnRef>
          <a:fillRef idx="1">
            <a:schemeClr val="lt1"/>
          </a:fillRef>
          <a:effectRef idx="0">
            <a:schemeClr val="accent6"/>
          </a:effectRef>
          <a:fontRef idx="minor">
            <a:schemeClr val="dk1"/>
          </a:fontRef>
        </p:style>
        <p:txBody>
          <a:bodyPr wrap="square">
            <a:spAutoFit/>
          </a:bodyPr>
          <a:lstStyle/>
          <a:p>
            <a:pPr lvl="0" algn="just">
              <a:defRPr/>
            </a:pPr>
            <a:r>
              <a:rPr lang="vi-VN" sz="3600" b="1" dirty="0">
                <a:solidFill>
                  <a:prstClr val="black"/>
                </a:solidFill>
                <a:latin typeface="Cambria" panose="02040503050406030204" pitchFamily="18" charset="0"/>
                <a:ea typeface="Cambria" panose="02040503050406030204" pitchFamily="18" charset="0"/>
              </a:rPr>
              <a:t>Câu 5: Nếu tham gia vào câu chuyện của các bạn nhỏ em sẽ kể những gì về ước mơ của mình?</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
        <p:nvSpPr>
          <p:cNvPr id="9" name="圆角矩形 17">
            <a:extLst>
              <a:ext uri="{FF2B5EF4-FFF2-40B4-BE49-F238E27FC236}">
                <a16:creationId xmlns:a16="http://schemas.microsoft.com/office/drawing/2014/main" id="{A8E535DF-15BD-D423-EF0C-7F74D154BE25}"/>
              </a:ext>
            </a:extLst>
          </p:cNvPr>
          <p:cNvSpPr/>
          <p:nvPr/>
        </p:nvSpPr>
        <p:spPr>
          <a:xfrm>
            <a:off x="554804" y="2116476"/>
            <a:ext cx="11308306" cy="4530903"/>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1800" b="0" i="0" u="none" strike="noStrike" kern="1200" cap="none" spc="0" normalizeH="0" baseline="0" noProof="0" dirty="0">
                <a:ln>
                  <a:noFill/>
                </a:ln>
                <a:solidFill>
                  <a:prstClr val="white"/>
                </a:solidFill>
                <a:effectLst/>
                <a:uLnTx/>
                <a:uFillTx/>
                <a:latin typeface="Arial" panose="020B0604020202020204" pitchFamily="34" charset="0"/>
                <a:ea typeface="思源黑体 CN Bold" panose="020B0800000000000000"/>
                <a:cs typeface="+mn-cs"/>
              </a:rPr>
              <a:t> </a:t>
            </a:r>
            <a:endParaRPr kumimoji="0" lang="zh-CN" altLang="en-US" sz="1800" b="0" i="0" u="none" strike="noStrike" kern="1200" cap="none" spc="0" normalizeH="0" baseline="0" noProof="0" dirty="0">
              <a:ln>
                <a:noFill/>
              </a:ln>
              <a:solidFill>
                <a:prstClr val="white"/>
              </a:solidFill>
              <a:effectLst/>
              <a:uLnTx/>
              <a:uFillTx/>
              <a:latin typeface="等线" panose="020F0502020204030204"/>
              <a:ea typeface="思源黑体 CN Bold" panose="020B0800000000000000"/>
              <a:cs typeface="+mn-cs"/>
            </a:endParaRPr>
          </a:p>
        </p:txBody>
      </p:sp>
      <p:pic>
        <p:nvPicPr>
          <p:cNvPr id="6" name="Picture 5">
            <a:extLst>
              <a:ext uri="{FF2B5EF4-FFF2-40B4-BE49-F238E27FC236}">
                <a16:creationId xmlns:a16="http://schemas.microsoft.com/office/drawing/2014/main" id="{3833C725-27C5-25C8-D809-BAA12F1CB379}"/>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3305500" y="1753921"/>
            <a:ext cx="5852665" cy="5827784"/>
          </a:xfrm>
          <a:prstGeom prst="rect">
            <a:avLst/>
          </a:prstGeom>
        </p:spPr>
      </p:pic>
      <p:grpSp>
        <p:nvGrpSpPr>
          <p:cNvPr id="7" name="Group 6">
            <a:extLst>
              <a:ext uri="{FF2B5EF4-FFF2-40B4-BE49-F238E27FC236}">
                <a16:creationId xmlns:a16="http://schemas.microsoft.com/office/drawing/2014/main" id="{2E5B66B6-FD4B-209E-B9B0-04FB98093299}"/>
              </a:ext>
            </a:extLst>
          </p:cNvPr>
          <p:cNvGrpSpPr/>
          <p:nvPr/>
        </p:nvGrpSpPr>
        <p:grpSpPr>
          <a:xfrm>
            <a:off x="3305500" y="1804680"/>
            <a:ext cx="5407305" cy="2048715"/>
            <a:chOff x="5290603" y="454606"/>
            <a:chExt cx="5407305" cy="2048715"/>
          </a:xfrm>
        </p:grpSpPr>
        <p:pic>
          <p:nvPicPr>
            <p:cNvPr id="10" name="Picture 9">
              <a:extLst>
                <a:ext uri="{FF2B5EF4-FFF2-40B4-BE49-F238E27FC236}">
                  <a16:creationId xmlns:a16="http://schemas.microsoft.com/office/drawing/2014/main" id="{C8EC8694-F149-34C9-DF60-963AD3A1758A}"/>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11" name="Rectangle 10">
              <a:extLst>
                <a:ext uri="{FF2B5EF4-FFF2-40B4-BE49-F238E27FC236}">
                  <a16:creationId xmlns:a16="http://schemas.microsoft.com/office/drawing/2014/main" id="{4254E005-7591-9EAD-8B79-43B3FEAF2174}"/>
                </a:ext>
              </a:extLst>
            </p:cNvPr>
            <p:cNvSpPr/>
            <p:nvPr/>
          </p:nvSpPr>
          <p:spPr>
            <a:xfrm>
              <a:off x="6659596" y="921618"/>
              <a:ext cx="2669320" cy="1015663"/>
            </a:xfrm>
            <a:prstGeom prst="rect">
              <a:avLst/>
            </a:prstGeom>
            <a:noFill/>
          </p:spPr>
          <p:txBody>
            <a:bodyPr wrap="none" lIns="91440" tIns="45720" rIns="91440" bIns="45720">
              <a:spAutoFit/>
            </a:bodyPr>
            <a:lstStyle/>
            <a:p>
              <a:pPr algn="ctr"/>
              <a:r>
                <a:rPr lang="en-US" sz="6000" b="1"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Chia </a:t>
              </a:r>
              <a:r>
                <a:rPr lang="en-US" sz="6000" b="1" dirty="0" err="1">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rPr>
                <a:t>sẻ</a:t>
              </a:r>
              <a:endParaRPr lang="en-US" sz="6000" b="1" cap="none" spc="0" dirty="0">
                <a:ln w="12700">
                  <a:solidFill>
                    <a:schemeClr val="accent6">
                      <a:lumMod val="50000"/>
                    </a:schemeClr>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048740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457480"/>
            <a:ext cx="12192000" cy="6858000"/>
            <a:chOff x="0" y="0"/>
            <a:chExt cx="12192000" cy="6858000"/>
          </a:xfrm>
        </p:grpSpPr>
        <p:pic>
          <p:nvPicPr>
            <p:cNvPr id="2" name="图片 1"/>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0" y="1052286"/>
              <a:ext cx="12192000" cy="5805714"/>
            </a:xfrm>
            <a:prstGeom prst="rect">
              <a:avLst/>
            </a:prstGeom>
          </p:spPr>
        </p:pic>
        <p:pic>
          <p:nvPicPr>
            <p:cNvPr id="27" name="图片 26"/>
            <p:cNvPicPr>
              <a:picLocks noChangeAspect="1"/>
            </p:cNvPicPr>
            <p:nvPr/>
          </p:nvPicPr>
          <p:blipFill rotWithShape="1">
            <a:blip r:embed="rId3" cstate="hqprint">
              <a:extLst>
                <a:ext uri="{28A0092B-C50C-407E-A947-70E740481C1C}">
                  <a14:useLocalDpi xmlns:a14="http://schemas.microsoft.com/office/drawing/2010/main" val="0"/>
                </a:ext>
              </a:extLst>
            </a:blip>
            <a:srcRect b="64969"/>
            <a:stretch/>
          </p:blipFill>
          <p:spPr>
            <a:xfrm>
              <a:off x="0" y="0"/>
              <a:ext cx="12192000" cy="2033814"/>
            </a:xfrm>
            <a:prstGeom prst="rect">
              <a:avLst/>
            </a:prstGeom>
          </p:spPr>
        </p:pic>
        <p:pic>
          <p:nvPicPr>
            <p:cNvPr id="28" name="图片 27"/>
            <p:cNvPicPr>
              <a:picLocks noChangeAspect="1"/>
            </p:cNvPicPr>
            <p:nvPr/>
          </p:nvPicPr>
          <p:blipFill rotWithShape="1">
            <a:blip r:embed="rId3" cstate="hqprint">
              <a:extLst>
                <a:ext uri="{28A0092B-C50C-407E-A947-70E740481C1C}">
                  <a14:useLocalDpi xmlns:a14="http://schemas.microsoft.com/office/drawing/2010/main" val="0"/>
                </a:ext>
              </a:extLst>
            </a:blip>
            <a:srcRect t="34047" b="60375"/>
            <a:stretch/>
          </p:blipFill>
          <p:spPr>
            <a:xfrm>
              <a:off x="0" y="2033814"/>
              <a:ext cx="12192000" cy="1312636"/>
            </a:xfrm>
            <a:prstGeom prst="rect">
              <a:avLst/>
            </a:prstGeom>
          </p:spPr>
        </p:pic>
      </p:grpSp>
      <p:sp>
        <p:nvSpPr>
          <p:cNvPr id="6" name="矩形 5"/>
          <p:cNvSpPr/>
          <p:nvPr/>
        </p:nvSpPr>
        <p:spPr>
          <a:xfrm>
            <a:off x="2108955" y="1456246"/>
            <a:ext cx="9048572" cy="4614354"/>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sp>
        <p:nvSpPr>
          <p:cNvPr id="4" name="Rectangle 3"/>
          <p:cNvSpPr/>
          <p:nvPr/>
        </p:nvSpPr>
        <p:spPr>
          <a:xfrm>
            <a:off x="2375354" y="3177214"/>
            <a:ext cx="8515773" cy="2062103"/>
          </a:xfrm>
          <a:prstGeom prst="rect">
            <a:avLst/>
          </a:prstGeom>
        </p:spPr>
        <p:txBody>
          <a:bodyPr wrap="square">
            <a:spAutoFit/>
          </a:bodyPr>
          <a:lstStyle/>
          <a:p>
            <a:pPr lvl="0" algn="ctr"/>
            <a:r>
              <a:rPr lang="vi-VN" sz="3200" b="1" dirty="0">
                <a:solidFill>
                  <a:prstClr val="black"/>
                </a:solidFill>
                <a:latin typeface="Cambria" panose="02040503050406030204" pitchFamily="18" charset="0"/>
                <a:ea typeface="Cambria" panose="02040503050406030204" pitchFamily="18" charset="0"/>
              </a:rPr>
              <a:t>Ai cũng có ước mơ và ước mơ nào cũng rất đẹp. Có ước mơ, chia sẻ về ước mơ và nuôi dưỡng ước mơ là cách để chúng ta cố gắng phấn đấu cho một tương lai tốt đẹp hơn.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9F2C71F9-611E-A856-843E-D8A101436512}"/>
              </a:ext>
            </a:extLst>
          </p:cNvPr>
          <p:cNvPicPr>
            <a:picLocks noChangeAspect="1"/>
          </p:cNvPicPr>
          <p:nvPr/>
        </p:nvPicPr>
        <p:blipFill>
          <a:blip r:embed="rId4"/>
          <a:stretch>
            <a:fillRect/>
          </a:stretch>
        </p:blipFill>
        <p:spPr>
          <a:xfrm>
            <a:off x="3026429" y="1046795"/>
            <a:ext cx="7803556" cy="2462997"/>
          </a:xfrm>
          <a:prstGeom prst="rect">
            <a:avLst/>
          </a:prstGeom>
        </p:spPr>
      </p:pic>
    </p:spTree>
    <p:extLst>
      <p:ext uri="{BB962C8B-B14F-4D97-AF65-F5344CB8AC3E}">
        <p14:creationId xmlns:p14="http://schemas.microsoft.com/office/powerpoint/2010/main" val="2667271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2108955" y="1271799"/>
            <a:ext cx="7463928" cy="3952875"/>
          </a:xfrm>
          <a:custGeom>
            <a:avLst/>
            <a:gdLst>
              <a:gd name="connsiteX0" fmla="*/ 0 w 4648200"/>
              <a:gd name="connsiteY0" fmla="*/ 0 h 3981450"/>
              <a:gd name="connsiteX1" fmla="*/ 4648200 w 4648200"/>
              <a:gd name="connsiteY1" fmla="*/ 0 h 3981450"/>
              <a:gd name="connsiteX2" fmla="*/ 4648200 w 4648200"/>
              <a:gd name="connsiteY2" fmla="*/ 3981450 h 3981450"/>
              <a:gd name="connsiteX3" fmla="*/ 0 w 4648200"/>
              <a:gd name="connsiteY3" fmla="*/ 3981450 h 3981450"/>
              <a:gd name="connsiteX4" fmla="*/ 0 w 4648200"/>
              <a:gd name="connsiteY4" fmla="*/ 0 h 3981450"/>
              <a:gd name="connsiteX0" fmla="*/ 333375 w 4981575"/>
              <a:gd name="connsiteY0" fmla="*/ 0 h 3981450"/>
              <a:gd name="connsiteX1" fmla="*/ 4981575 w 4981575"/>
              <a:gd name="connsiteY1" fmla="*/ 0 h 3981450"/>
              <a:gd name="connsiteX2" fmla="*/ 4981575 w 4981575"/>
              <a:gd name="connsiteY2" fmla="*/ 3981450 h 3981450"/>
              <a:gd name="connsiteX3" fmla="*/ 0 w 4981575"/>
              <a:gd name="connsiteY3" fmla="*/ 3933825 h 3981450"/>
              <a:gd name="connsiteX4" fmla="*/ 333375 w 4981575"/>
              <a:gd name="connsiteY4" fmla="*/ 0 h 3981450"/>
              <a:gd name="connsiteX0" fmla="*/ 333375 w 4981575"/>
              <a:gd name="connsiteY0" fmla="*/ 0 h 3933825"/>
              <a:gd name="connsiteX1" fmla="*/ 4981575 w 4981575"/>
              <a:gd name="connsiteY1" fmla="*/ 0 h 3933825"/>
              <a:gd name="connsiteX2" fmla="*/ 4248150 w 4981575"/>
              <a:gd name="connsiteY2" fmla="*/ 3581400 h 3933825"/>
              <a:gd name="connsiteX3" fmla="*/ 0 w 4981575"/>
              <a:gd name="connsiteY3" fmla="*/ 3933825 h 3933825"/>
              <a:gd name="connsiteX4" fmla="*/ 333375 w 4981575"/>
              <a:gd name="connsiteY4" fmla="*/ 0 h 3933825"/>
              <a:gd name="connsiteX0" fmla="*/ 333375 w 4981575"/>
              <a:gd name="connsiteY0" fmla="*/ 0 h 3952875"/>
              <a:gd name="connsiteX1" fmla="*/ 4981575 w 4981575"/>
              <a:gd name="connsiteY1" fmla="*/ 0 h 3952875"/>
              <a:gd name="connsiteX2" fmla="*/ 4981575 w 4981575"/>
              <a:gd name="connsiteY2" fmla="*/ 3952875 h 3952875"/>
              <a:gd name="connsiteX3" fmla="*/ 0 w 4981575"/>
              <a:gd name="connsiteY3" fmla="*/ 3933825 h 3952875"/>
              <a:gd name="connsiteX4" fmla="*/ 333375 w 4981575"/>
              <a:gd name="connsiteY4" fmla="*/ 0 h 3952875"/>
              <a:gd name="connsiteX0" fmla="*/ 333375 w 5191125"/>
              <a:gd name="connsiteY0" fmla="*/ 0 h 3952875"/>
              <a:gd name="connsiteX1" fmla="*/ 5191125 w 5191125"/>
              <a:gd name="connsiteY1" fmla="*/ 95250 h 3952875"/>
              <a:gd name="connsiteX2" fmla="*/ 4981575 w 5191125"/>
              <a:gd name="connsiteY2" fmla="*/ 3952875 h 3952875"/>
              <a:gd name="connsiteX3" fmla="*/ 0 w 5191125"/>
              <a:gd name="connsiteY3" fmla="*/ 3933825 h 3952875"/>
              <a:gd name="connsiteX4" fmla="*/ 333375 w 5191125"/>
              <a:gd name="connsiteY4" fmla="*/ 0 h 39528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91125" h="3952875">
                <a:moveTo>
                  <a:pt x="333375" y="0"/>
                </a:moveTo>
                <a:lnTo>
                  <a:pt x="5191125" y="95250"/>
                </a:lnTo>
                <a:lnTo>
                  <a:pt x="4981575" y="3952875"/>
                </a:lnTo>
                <a:lnTo>
                  <a:pt x="0" y="3933825"/>
                </a:lnTo>
                <a:lnTo>
                  <a:pt x="33337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563" y="-1149161"/>
            <a:ext cx="10262711" cy="7834562"/>
          </a:xfrm>
          <a:prstGeom prst="rect">
            <a:avLst/>
          </a:prstGeom>
        </p:spPr>
      </p:pic>
      <p:pic>
        <p:nvPicPr>
          <p:cNvPr id="2" name="Picture 1">
            <a:extLst>
              <a:ext uri="{FF2B5EF4-FFF2-40B4-BE49-F238E27FC236}">
                <a16:creationId xmlns:a16="http://schemas.microsoft.com/office/drawing/2014/main" id="{0900249E-E8F1-6F4E-8323-3819A2C43B54}"/>
              </a:ext>
            </a:extLst>
          </p:cNvPr>
          <p:cNvPicPr>
            <a:picLocks noChangeAspect="1"/>
          </p:cNvPicPr>
          <p:nvPr/>
        </p:nvPicPr>
        <p:blipFill>
          <a:blip r:embed="rId3"/>
          <a:stretch>
            <a:fillRect/>
          </a:stretch>
        </p:blipFill>
        <p:spPr>
          <a:xfrm>
            <a:off x="2304495" y="2499993"/>
            <a:ext cx="7498730" cy="1871634"/>
          </a:xfrm>
          <a:prstGeom prst="rect">
            <a:avLst/>
          </a:prstGeom>
        </p:spPr>
      </p:pic>
    </p:spTree>
    <p:extLst>
      <p:ext uri="{BB962C8B-B14F-4D97-AF65-F5344CB8AC3E}">
        <p14:creationId xmlns:p14="http://schemas.microsoft.com/office/powerpoint/2010/main" val="15953931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566820"/>
            <a:ext cx="11655455" cy="6093691"/>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4" name="Picture 3">
            <a:extLst>
              <a:ext uri="{FF2B5EF4-FFF2-40B4-BE49-F238E27FC236}">
                <a16:creationId xmlns:a16="http://schemas.microsoft.com/office/drawing/2014/main" id="{A63C8A8C-8359-B0EA-3B17-89CC6702BE06}"/>
              </a:ext>
            </a:extLst>
          </p:cNvPr>
          <p:cNvPicPr>
            <a:picLocks noChangeAspect="1"/>
          </p:cNvPicPr>
          <p:nvPr/>
        </p:nvPicPr>
        <p:blipFill>
          <a:blip r:embed="rId2"/>
          <a:stretch>
            <a:fillRect/>
          </a:stretch>
        </p:blipFill>
        <p:spPr>
          <a:xfrm>
            <a:off x="1035512" y="801030"/>
            <a:ext cx="10701219" cy="1803281"/>
          </a:xfrm>
          <a:prstGeom prst="rect">
            <a:avLst/>
          </a:prstGeom>
        </p:spPr>
      </p:pic>
      <p:sp>
        <p:nvSpPr>
          <p:cNvPr id="5" name="TextBox 4">
            <a:extLst>
              <a:ext uri="{FF2B5EF4-FFF2-40B4-BE49-F238E27FC236}">
                <a16:creationId xmlns:a16="http://schemas.microsoft.com/office/drawing/2014/main" id="{2CC09E12-1C7C-E348-E14F-06DCAB3DEDC1}"/>
              </a:ext>
            </a:extLst>
          </p:cNvPr>
          <p:cNvSpPr txBox="1"/>
          <p:nvPr/>
        </p:nvSpPr>
        <p:spPr>
          <a:xfrm>
            <a:off x="613833" y="2485109"/>
            <a:ext cx="10964333" cy="2585323"/>
          </a:xfrm>
          <a:prstGeom prst="rect">
            <a:avLst/>
          </a:prstGeom>
          <a:noFill/>
        </p:spPr>
        <p:txBody>
          <a:bodyPr wrap="square" rtlCol="0">
            <a:spAutoFit/>
          </a:bodyPr>
          <a:lstStyle/>
          <a:p>
            <a:pPr lvl="0" algn="just">
              <a:defRPr/>
            </a:pPr>
            <a:r>
              <a:rPr lang="en-US" sz="4800" dirty="0" err="1">
                <a:solidFill>
                  <a:prstClr val="black"/>
                </a:solidFill>
                <a:latin typeface="Cambria" panose="02040503050406030204" pitchFamily="18" charset="0"/>
                <a:ea typeface="Cambria" panose="02040503050406030204" pitchFamily="18" charset="0"/>
              </a:rPr>
              <a:t>Giọng</a:t>
            </a:r>
            <a:r>
              <a:rPr lang="en-US" sz="4800" dirty="0">
                <a:solidFill>
                  <a:prstClr val="black"/>
                </a:solidFill>
                <a:latin typeface="Cambria" panose="02040503050406030204" pitchFamily="18" charset="0"/>
                <a:ea typeface="Cambria" panose="02040503050406030204" pitchFamily="18" charset="0"/>
              </a:rPr>
              <a:t> </a:t>
            </a:r>
            <a:r>
              <a:rPr lang="en-US" sz="4800" dirty="0" err="1">
                <a:solidFill>
                  <a:prstClr val="black"/>
                </a:solidFill>
                <a:latin typeface="Cambria" panose="02040503050406030204" pitchFamily="18" charset="0"/>
                <a:ea typeface="Cambria" panose="02040503050406030204" pitchFamily="18" charset="0"/>
              </a:rPr>
              <a:t>đọc</a:t>
            </a:r>
            <a:r>
              <a:rPr lang="vi-VN" sz="4800" dirty="0">
                <a:solidFill>
                  <a:prstClr val="black"/>
                </a:solidFill>
                <a:latin typeface="Cambria" panose="02040503050406030204" pitchFamily="18" charset="0"/>
                <a:ea typeface="Cambria" panose="02040503050406030204" pitchFamily="18" charset="0"/>
              </a:rPr>
              <a:t>: </a:t>
            </a:r>
            <a:r>
              <a:rPr lang="vi-VN" sz="5400" i="1" dirty="0">
                <a:solidFill>
                  <a:prstClr val="black"/>
                </a:solidFill>
                <a:latin typeface="Cambria" panose="02040503050406030204" pitchFamily="18" charset="0"/>
                <a:ea typeface="Cambria" panose="02040503050406030204" pitchFamily="18" charset="0"/>
              </a:rPr>
              <a:t>Giọng kể chuyện, thay đổi ngữ điệu khi đọc lời nói trực tiếp của các nhân vật.</a:t>
            </a:r>
            <a:endParaRPr kumimoji="0" lang="en-US" sz="3600" b="0" i="1" u="none" strike="noStrike" kern="1200" cap="none" spc="0" normalizeH="0" baseline="0" noProof="0" dirty="0">
              <a:ln>
                <a:noFill/>
              </a:ln>
              <a:solidFill>
                <a:prstClr val="black"/>
              </a:solidFill>
              <a:effectLst/>
              <a:uLnTx/>
              <a:uFillTx/>
              <a:latin typeface="等线" panose="020F0502020204030204"/>
            </a:endParaRPr>
          </a:p>
        </p:txBody>
      </p:sp>
    </p:spTree>
    <p:extLst>
      <p:ext uri="{BB962C8B-B14F-4D97-AF65-F5344CB8AC3E}">
        <p14:creationId xmlns:p14="http://schemas.microsoft.com/office/powerpoint/2010/main" val="3074793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圆角矩形 10"/>
          <p:cNvSpPr/>
          <p:nvPr/>
        </p:nvSpPr>
        <p:spPr>
          <a:xfrm>
            <a:off x="342581" y="287676"/>
            <a:ext cx="11655455" cy="6372835"/>
          </a:xfrm>
          <a:prstGeom prst="roundRect">
            <a:avLst>
              <a:gd name="adj" fmla="val 457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solidFill>
                  <a:prstClr val="white"/>
                </a:solidFill>
                <a:effectLst/>
                <a:uLnTx/>
                <a:uFillTx/>
                <a:latin typeface="Arial" panose="020B0604020202020204" pitchFamily="34" charset="0"/>
                <a:ea typeface="+mn-ea"/>
                <a:cs typeface="+mn-cs"/>
              </a:rPr>
              <a:t>Thứ duy nhất từ kim loại là lam đồng (lưỡi gà). </a:t>
            </a:r>
            <a:endParaRPr kumimoji="0" lang="zh-CN" altLang="en-US" sz="1800" b="0" i="0" u="none" strike="noStrike" kern="1200" cap="none" spc="0" normalizeH="0" baseline="0" noProof="0" dirty="0">
              <a:ln>
                <a:noFill/>
              </a:ln>
              <a:solidFill>
                <a:prstClr val="black"/>
              </a:solidFill>
              <a:effectLst/>
              <a:uLnTx/>
              <a:uFillTx/>
              <a:latin typeface="等线" panose="020F0502020204030204"/>
              <a:ea typeface="等线" panose="02010600030101010101" pitchFamily="2" charset="-122"/>
              <a:cs typeface="+mn-cs"/>
            </a:endParaRPr>
          </a:p>
        </p:txBody>
      </p:sp>
      <p:pic>
        <p:nvPicPr>
          <p:cNvPr id="5" name="Hình ảnh 5" descr="Ảnh có chứa đồ chơi, búp bê, đồ họa véc-tơ&#10;&#10;Mô tả được tạo tự động">
            <a:extLst>
              <a:ext uri="{FF2B5EF4-FFF2-40B4-BE49-F238E27FC236}">
                <a16:creationId xmlns:a16="http://schemas.microsoft.com/office/drawing/2014/main" id="{CEA2E356-1EC0-B427-BFE8-500D91429716}"/>
              </a:ext>
            </a:extLst>
          </p:cNvPr>
          <p:cNvPicPr>
            <a:picLocks noChangeAspect="1"/>
          </p:cNvPicPr>
          <p:nvPr/>
        </p:nvPicPr>
        <p:blipFill>
          <a:blip r:embed="rId4"/>
          <a:stretch>
            <a:fillRect/>
          </a:stretch>
        </p:blipFill>
        <p:spPr>
          <a:xfrm>
            <a:off x="1712837" y="1868898"/>
            <a:ext cx="7923727" cy="4538133"/>
          </a:xfrm>
          <a:prstGeom prst="rect">
            <a:avLst/>
          </a:prstGeom>
          <a:effectLst/>
        </p:spPr>
      </p:pic>
      <p:pic>
        <p:nvPicPr>
          <p:cNvPr id="6" name="Picture 5">
            <a:extLst>
              <a:ext uri="{FF2B5EF4-FFF2-40B4-BE49-F238E27FC236}">
                <a16:creationId xmlns:a16="http://schemas.microsoft.com/office/drawing/2014/main" id="{1C89E354-BB64-81A2-A135-AB096AE72931}"/>
              </a:ext>
            </a:extLst>
          </p:cNvPr>
          <p:cNvPicPr>
            <a:picLocks noChangeAspect="1"/>
          </p:cNvPicPr>
          <p:nvPr/>
        </p:nvPicPr>
        <p:blipFill>
          <a:blip r:embed="rId5"/>
          <a:stretch>
            <a:fillRect/>
          </a:stretch>
        </p:blipFill>
        <p:spPr>
          <a:xfrm>
            <a:off x="1322652" y="688200"/>
            <a:ext cx="9526841" cy="1284335"/>
          </a:xfrm>
          <a:prstGeom prst="rect">
            <a:avLst/>
          </a:prstGeom>
        </p:spPr>
      </p:pic>
    </p:spTree>
    <p:controls>
      <mc:AlternateContent xmlns:mc="http://schemas.openxmlformats.org/markup-compatibility/2006">
        <mc:Choice xmlns:v="urn:schemas-microsoft-com:vml" Requires="v">
          <p:control spid="5124" name="TextBox1" r:id="rId2" imgW="5286240" imgH="1047600"/>
        </mc:Choice>
        <mc:Fallback>
          <p:control name="TextBox1" r:id="rId2" imgW="5286240" imgH="1047600">
            <p:pic>
              <p:nvPicPr>
                <p:cNvPr id="7" name="TextBox1">
                  <a:extLst>
                    <a:ext uri="{FF2B5EF4-FFF2-40B4-BE49-F238E27FC236}">
                      <a16:creationId xmlns:a16="http://schemas.microsoft.com/office/drawing/2014/main" id="{55222B10-9BB7-EC69-96FA-B84B3387B009}"/>
                    </a:ext>
                  </a:extLst>
                </p:cNvPr>
                <p:cNvPicPr>
                  <a:picLocks/>
                </p:cNvPicPr>
                <p:nvPr/>
              </p:nvPicPr>
              <p:blipFill>
                <a:blip r:embed="rId6"/>
                <a:stretch>
                  <a:fillRect/>
                </a:stretch>
              </p:blipFill>
              <p:spPr>
                <a:xfrm>
                  <a:off x="3245522" y="1878435"/>
                  <a:ext cx="5283200" cy="1049702"/>
                </a:xfrm>
                <a:prstGeom prst="rect">
                  <a:avLst/>
                </a:prstGeom>
              </p:spPr>
            </p:pic>
          </p:control>
        </mc:Fallback>
      </mc:AlternateContent>
    </p:controls>
    <p:extLst>
      <p:ext uri="{BB962C8B-B14F-4D97-AF65-F5344CB8AC3E}">
        <p14:creationId xmlns:p14="http://schemas.microsoft.com/office/powerpoint/2010/main" val="36567441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250" b="91900" l="2100" r="100000">
                        <a14:foregroundMark x1="52450" y1="54900" x2="52950" y2="57050"/>
                        <a14:foregroundMark x1="25550" y1="56700" x2="25050" y2="61650"/>
                        <a14:foregroundMark x1="83300" y1="81250" x2="84650" y2="85850"/>
                        <a14:foregroundMark x1="84300" y1="85700" x2="82600" y2="89400"/>
                        <a14:foregroundMark x1="80550" y1="88700" x2="82600" y2="89050"/>
                        <a14:foregroundMark x1="70950" y1="88700" x2="74050" y2="88000"/>
                        <a14:foregroundMark x1="69250" y1="87450" x2="74400" y2="85500"/>
                        <a14:foregroundMark x1="69100" y1="88000" x2="66500" y2="88000"/>
                        <a14:foregroundMark x1="52950" y1="85150" x2="55200" y2="90650"/>
                        <a14:foregroundMark x1="46100" y1="85350" x2="44900" y2="91900"/>
                        <a14:foregroundMark x1="55050" y1="84100" x2="56050" y2="87300"/>
                        <a14:foregroundMark x1="43700" y1="84800" x2="43550" y2="89250"/>
                        <a14:foregroundMark x1="20600" y1="82850" x2="25050" y2="91750"/>
                        <a14:foregroundMark x1="20100" y1="85350" x2="19550" y2="89250"/>
                        <a14:foregroundMark x1="17500" y1="79300" x2="11500" y2="84100"/>
                        <a14:foregroundMark x1="11000" y1="82500" x2="11700" y2="88000"/>
                        <a14:foregroundMark x1="14250" y1="84450" x2="13400" y2="85350"/>
                        <a14:foregroundMark x1="80700" y1="84250" x2="81600" y2="86550"/>
                      </a14:backgroundRemoval>
                    </a14:imgEffect>
                  </a14:imgLayer>
                </a14:imgProps>
              </a:ext>
              <a:ext uri="{28A0092B-C50C-407E-A947-70E740481C1C}">
                <a14:useLocalDpi xmlns:a14="http://schemas.microsoft.com/office/drawing/2010/main" val="0"/>
              </a:ext>
            </a:extLst>
          </a:blip>
          <a:stretch>
            <a:fillRect/>
          </a:stretch>
        </p:blipFill>
        <p:spPr>
          <a:xfrm>
            <a:off x="-197988" y="1363503"/>
            <a:ext cx="5852665" cy="5827784"/>
          </a:xfrm>
          <a:prstGeom prst="rect">
            <a:avLst/>
          </a:prstGeom>
        </p:spPr>
      </p:pic>
      <p:grpSp>
        <p:nvGrpSpPr>
          <p:cNvPr id="3" name="Group 2">
            <a:extLst>
              <a:ext uri="{FF2B5EF4-FFF2-40B4-BE49-F238E27FC236}">
                <a16:creationId xmlns:a16="http://schemas.microsoft.com/office/drawing/2014/main" id="{77D83055-51E8-411E-B392-E20D0DF42A5A}"/>
              </a:ext>
            </a:extLst>
          </p:cNvPr>
          <p:cNvGrpSpPr/>
          <p:nvPr/>
        </p:nvGrpSpPr>
        <p:grpSpPr>
          <a:xfrm>
            <a:off x="-197988" y="1414262"/>
            <a:ext cx="5407305" cy="2048715"/>
            <a:chOff x="5290603" y="454606"/>
            <a:chExt cx="5407305" cy="2048715"/>
          </a:xfrm>
        </p:grpSpPr>
        <p:pic>
          <p:nvPicPr>
            <p:cNvPr id="4" name="Picture 3">
              <a:extLst>
                <a:ext uri="{FF2B5EF4-FFF2-40B4-BE49-F238E27FC236}">
                  <a16:creationId xmlns:a16="http://schemas.microsoft.com/office/drawing/2014/main" id="{4945A6F9-F374-4E03-AAE6-972E8811F223}"/>
                </a:ext>
              </a:extLst>
            </p:cNvPr>
            <p:cNvPicPr>
              <a:picLocks noChangeAspect="1"/>
            </p:cNvPicPr>
            <p:nvPr/>
          </p:nvPicPr>
          <p:blipFill rotWithShape="1">
            <a:blip r:embed="rId4">
              <a:extLst>
                <a:ext uri="{28A0092B-C50C-407E-A947-70E740481C1C}">
                  <a14:useLocalDpi xmlns:a14="http://schemas.microsoft.com/office/drawing/2010/main" val="0"/>
                </a:ext>
              </a:extLst>
            </a:blip>
            <a:srcRect l="50000" t="4907" b="66795"/>
            <a:stretch/>
          </p:blipFill>
          <p:spPr>
            <a:xfrm>
              <a:off x="5290603" y="454606"/>
              <a:ext cx="5407305" cy="2048715"/>
            </a:xfrm>
            <a:prstGeom prst="rect">
              <a:avLst/>
            </a:prstGeom>
          </p:spPr>
        </p:pic>
        <p:sp>
          <p:nvSpPr>
            <p:cNvPr id="5" name="Rectangle 4">
              <a:extLst>
                <a:ext uri="{FF2B5EF4-FFF2-40B4-BE49-F238E27FC236}">
                  <a16:creationId xmlns:a16="http://schemas.microsoft.com/office/drawing/2014/main" id="{47AE016A-7037-42CD-97ED-FAA728A9E0C2}"/>
                </a:ext>
              </a:extLst>
            </p:cNvPr>
            <p:cNvSpPr/>
            <p:nvPr/>
          </p:nvSpPr>
          <p:spPr>
            <a:xfrm>
              <a:off x="6649175" y="921618"/>
              <a:ext cx="2690160" cy="1015663"/>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Dặn</a:t>
              </a:r>
              <a:r>
                <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 </a:t>
              </a:r>
              <a:r>
                <a:rPr kumimoji="0" lang="en-US" sz="6000" b="1" i="0" u="none" strike="noStrike" kern="1200" cap="none" spc="0" normalizeH="0" baseline="0" noProof="0" dirty="0" err="1">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rPr>
                <a:t>dò</a:t>
              </a:r>
              <a:endParaRPr kumimoji="0" lang="en-US" sz="6000" b="1" i="0" u="none" strike="noStrike" kern="1200" cap="none" spc="0" normalizeH="0" baseline="0" noProof="0" dirty="0">
                <a:ln w="12700">
                  <a:solidFill>
                    <a:srgbClr val="70AD47">
                      <a:lumMod val="50000"/>
                    </a:srgbClr>
                  </a:solidFill>
                  <a:prstDash val="solid"/>
                </a:ln>
                <a:pattFill prst="pct50">
                  <a:fgClr>
                    <a:srgbClr val="4472C4"/>
                  </a:fgClr>
                  <a:bgClr>
                    <a:srgbClr val="4472C4">
                      <a:lumMod val="20000"/>
                      <a:lumOff val="80000"/>
                    </a:srgbClr>
                  </a:bgClr>
                </a:pattFill>
                <a:effectLst>
                  <a:outerShdw dist="38100" dir="2640000" algn="bl" rotWithShape="0">
                    <a:srgbClr val="4472C4"/>
                  </a:outerShdw>
                </a:effectLst>
                <a:uLnTx/>
                <a:uFillTx/>
                <a:latin typeface="UTM Androgyne" panose="02040603050506020204" pitchFamily="18" charset="0"/>
                <a:ea typeface="+mn-ea"/>
                <a:cs typeface="+mn-cs"/>
              </a:endParaRPr>
            </a:p>
          </p:txBody>
        </p:sp>
      </p:grpSp>
      <p:sp>
        <p:nvSpPr>
          <p:cNvPr id="7" name="圆角矩形 17">
            <a:extLst>
              <a:ext uri="{FF2B5EF4-FFF2-40B4-BE49-F238E27FC236}">
                <a16:creationId xmlns:a16="http://schemas.microsoft.com/office/drawing/2014/main" id="{A8E535DF-15BD-D423-EF0C-7F74D154BE25}"/>
              </a:ext>
            </a:extLst>
          </p:cNvPr>
          <p:cNvSpPr/>
          <p:nvPr/>
        </p:nvSpPr>
        <p:spPr>
          <a:xfrm>
            <a:off x="5740879" y="2140876"/>
            <a:ext cx="6182668" cy="180600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sp>
        <p:nvSpPr>
          <p:cNvPr id="8" name="TextBox 7">
            <a:extLst>
              <a:ext uri="{FF2B5EF4-FFF2-40B4-BE49-F238E27FC236}">
                <a16:creationId xmlns:a16="http://schemas.microsoft.com/office/drawing/2014/main" id="{D99853CE-5EC4-49A4-8667-655018BA9092}"/>
              </a:ext>
            </a:extLst>
          </p:cNvPr>
          <p:cNvSpPr txBox="1"/>
          <p:nvPr/>
        </p:nvSpPr>
        <p:spPr>
          <a:xfrm>
            <a:off x="5451440" y="2365795"/>
            <a:ext cx="6472107" cy="1138773"/>
          </a:xfrm>
          <a:prstGeom prst="rect">
            <a:avLst/>
          </a:prstGeom>
          <a:noFill/>
        </p:spPr>
        <p:txBody>
          <a:bodyPr wrap="square">
            <a:spAutoFit/>
          </a:bodyPr>
          <a:lstStyle/>
          <a:p>
            <a:pPr marL="457200" marR="0" lvl="0" indent="-457200" algn="ctr"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Luyện đọc và ghi nhớ</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 nội dung bài đọc.</a:t>
            </a:r>
            <a:endParaRPr kumimoji="0" lang="en-US" sz="34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5480018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7">
            <a:extLst>
              <a:ext uri="{FF2B5EF4-FFF2-40B4-BE49-F238E27FC236}">
                <a16:creationId xmlns:a16="http://schemas.microsoft.com/office/drawing/2014/main" id="{A8E535DF-15BD-D423-EF0C-7F74D154BE25}"/>
              </a:ext>
            </a:extLst>
          </p:cNvPr>
          <p:cNvSpPr/>
          <p:nvPr/>
        </p:nvSpPr>
        <p:spPr>
          <a:xfrm>
            <a:off x="3115220" y="388980"/>
            <a:ext cx="8145518" cy="405264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3" name="Picture 2"/>
          <p:cNvPicPr>
            <a:picLocks noChangeAspect="1"/>
          </p:cNvPicPr>
          <p:nvPr/>
        </p:nvPicPr>
        <p:blipFill>
          <a:blip r:embed="rId2"/>
          <a:stretch>
            <a:fillRect/>
          </a:stretch>
        </p:blipFill>
        <p:spPr>
          <a:xfrm>
            <a:off x="2476095" y="0"/>
            <a:ext cx="9181372" cy="4706520"/>
          </a:xfrm>
          <a:prstGeom prst="rect">
            <a:avLst/>
          </a:prstGeom>
        </p:spPr>
      </p:pic>
      <p:pic>
        <p:nvPicPr>
          <p:cNvPr id="5" name="Picture 4">
            <a:extLst>
              <a:ext uri="{FF2B5EF4-FFF2-40B4-BE49-F238E27FC236}">
                <a16:creationId xmlns:a16="http://schemas.microsoft.com/office/drawing/2014/main" id="{2407BE3A-8D29-FDC1-0C44-2A1165241582}"/>
              </a:ext>
            </a:extLst>
          </p:cNvPr>
          <p:cNvPicPr>
            <a:picLocks noChangeAspect="1"/>
          </p:cNvPicPr>
          <p:nvPr/>
        </p:nvPicPr>
        <p:blipFill>
          <a:blip r:embed="rId3"/>
          <a:stretch>
            <a:fillRect/>
          </a:stretch>
        </p:blipFill>
        <p:spPr>
          <a:xfrm>
            <a:off x="27877" y="1572370"/>
            <a:ext cx="3764485" cy="5241393"/>
          </a:xfrm>
          <a:prstGeom prst="rect">
            <a:avLst/>
          </a:prstGeom>
        </p:spPr>
      </p:pic>
    </p:spTree>
    <p:extLst>
      <p:ext uri="{BB962C8B-B14F-4D97-AF65-F5344CB8AC3E}">
        <p14:creationId xmlns:p14="http://schemas.microsoft.com/office/powerpoint/2010/main" val="40178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3247" t="19426" r="3668" b="4034"/>
          <a:stretch/>
        </p:blipFill>
        <p:spPr>
          <a:xfrm>
            <a:off x="0" y="-57150"/>
            <a:ext cx="12192000" cy="6915150"/>
          </a:xfrm>
          <a:prstGeom prst="rect">
            <a:avLst/>
          </a:prstGeom>
        </p:spPr>
      </p:pic>
      <p:pic>
        <p:nvPicPr>
          <p:cNvPr id="31" name="Picture 30">
            <a:hlinkClick r:id="rId4" action="ppaction://hlinksldjump"/>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8999" y="1681316"/>
            <a:ext cx="1606256" cy="2855568"/>
          </a:xfrm>
          <a:prstGeom prst="rect">
            <a:avLst/>
          </a:prstGeom>
        </p:spPr>
      </p:pic>
      <p:pic>
        <p:nvPicPr>
          <p:cNvPr id="32" name="Picture 31">
            <a:hlinkClick r:id="rId6" action="ppaction://hlinksldjump"/>
          </p:cNvPr>
          <p:cNvPicPr>
            <a:picLocks noChangeAspect="1"/>
          </p:cNvPicPr>
          <p:nvPr/>
        </p:nvPicPr>
        <p:blipFill>
          <a:blip r:embed="rId7">
            <a:clrChange>
              <a:clrFrom>
                <a:srgbClr val="FCEEE4"/>
              </a:clrFrom>
              <a:clrTo>
                <a:srgbClr val="FCEEE4">
                  <a:alpha val="0"/>
                </a:srgbClr>
              </a:clrTo>
            </a:clrChange>
            <a:extLst>
              <a:ext uri="{28A0092B-C50C-407E-A947-70E740481C1C}">
                <a14:useLocalDpi xmlns:a14="http://schemas.microsoft.com/office/drawing/2010/main" val="0"/>
              </a:ext>
            </a:extLst>
          </a:blip>
          <a:stretch>
            <a:fillRect/>
          </a:stretch>
        </p:blipFill>
        <p:spPr>
          <a:xfrm>
            <a:off x="5343596" y="-78351"/>
            <a:ext cx="2920902" cy="2920902"/>
          </a:xfrm>
          <a:prstGeom prst="rect">
            <a:avLst/>
          </a:prstGeom>
        </p:spPr>
      </p:pic>
      <p:pic>
        <p:nvPicPr>
          <p:cNvPr id="33" name="Picture 32">
            <a:hlinkClick r:id="rId8" action="ppaction://hlinksldjump"/>
          </p:cNvPr>
          <p:cNvPicPr>
            <a:picLocks noChangeAspect="1"/>
          </p:cNvPicPr>
          <p:nvPr/>
        </p:nvPicPr>
        <p:blipFill>
          <a:blip r:embed="rId9" cstate="print">
            <a:clrChange>
              <a:clrFrom>
                <a:srgbClr val="FFFF99"/>
              </a:clrFrom>
              <a:clrTo>
                <a:srgbClr val="FFFF99">
                  <a:alpha val="0"/>
                </a:srgbClr>
              </a:clrTo>
            </a:clrChange>
            <a:extLst>
              <a:ext uri="{28A0092B-C50C-407E-A947-70E740481C1C}">
                <a14:useLocalDpi xmlns:a14="http://schemas.microsoft.com/office/drawing/2010/main" val="0"/>
              </a:ext>
            </a:extLst>
          </a:blip>
          <a:stretch>
            <a:fillRect/>
          </a:stretch>
        </p:blipFill>
        <p:spPr>
          <a:xfrm>
            <a:off x="3287741" y="1515624"/>
            <a:ext cx="1192492" cy="1776970"/>
          </a:xfrm>
          <a:prstGeom prst="rect">
            <a:avLst/>
          </a:prstGeom>
        </p:spPr>
      </p:pic>
      <p:pic>
        <p:nvPicPr>
          <p:cNvPr id="34" name="Picture 33">
            <a:hlinkClick r:id="rId10" action="ppaction://hlinksldjump"/>
          </p:cNvPr>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6511" y="-99063"/>
            <a:ext cx="2339971" cy="2689129"/>
          </a:xfrm>
          <a:prstGeom prst="rect">
            <a:avLst/>
          </a:prstGeom>
        </p:spPr>
      </p:pic>
      <p:pic>
        <p:nvPicPr>
          <p:cNvPr id="9" name="Picture 6">
            <a:hlinkClick r:id="rId12" action="ppaction://hlinksldjump"/>
          </p:cNvPr>
          <p:cNvPicPr>
            <a:picLocks noChangeAspect="1" noChangeArrowheads="1" noCrop="1"/>
          </p:cNvPicPr>
          <p:nvPr/>
        </p:nvPicPr>
        <p:blipFill>
          <a:blip r:embed="rId13">
            <a:clrChange>
              <a:clrFrom>
                <a:srgbClr val="FFF1D7"/>
              </a:clrFrom>
              <a:clrTo>
                <a:srgbClr val="FFF1D7">
                  <a:alpha val="0"/>
                </a:srgbClr>
              </a:clrTo>
            </a:clrChange>
            <a:extLst>
              <a:ext uri="{28A0092B-C50C-407E-A947-70E740481C1C}">
                <a14:useLocalDpi xmlns:a14="http://schemas.microsoft.com/office/drawing/2010/main" val="0"/>
              </a:ext>
            </a:extLst>
          </a:blip>
          <a:stretch>
            <a:fillRect/>
          </a:stretch>
        </p:blipFill>
        <p:spPr bwMode="auto">
          <a:xfrm>
            <a:off x="10031710" y="1245502"/>
            <a:ext cx="1865970" cy="257076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149774" y="2446022"/>
            <a:ext cx="5369939" cy="4453891"/>
          </a:xfrm>
          <a:prstGeom prst="rect">
            <a:avLst/>
          </a:prstGeom>
        </p:spPr>
      </p:pic>
      <p:pic>
        <p:nvPicPr>
          <p:cNvPr id="14"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a:off x="376174" y="2789161"/>
            <a:ext cx="3200210" cy="320021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2" descr="Káº¿t quáº£ hÃ¬nh áº£nh cho win text gif"/>
          <p:cNvPicPr>
            <a:picLocks noChangeAspect="1" noChangeArrowheads="1" noCrop="1"/>
          </p:cNvPicPr>
          <p:nvPr/>
        </p:nvPicPr>
        <p:blipFill>
          <a:blip r:embed="rId15">
            <a:extLst>
              <a:ext uri="{28A0092B-C50C-407E-A947-70E740481C1C}">
                <a14:useLocalDpi xmlns:a14="http://schemas.microsoft.com/office/drawing/2010/main" val="0"/>
              </a:ext>
            </a:extLst>
          </a:blip>
          <a:srcRect/>
          <a:stretch>
            <a:fillRect/>
          </a:stretch>
        </p:blipFill>
        <p:spPr bwMode="auto">
          <a:xfrm rot="2828663">
            <a:off x="8152257" y="3322679"/>
            <a:ext cx="3200210" cy="320021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hlinkClick r:id="rId12" action="ppaction://hlinksldjump"/>
            <a:extLst>
              <a:ext uri="{FF2B5EF4-FFF2-40B4-BE49-F238E27FC236}">
                <a16:creationId xmlns:a16="http://schemas.microsoft.com/office/drawing/2014/main" id="{BF25EE91-9002-F818-6CC0-52429C973735}"/>
              </a:ext>
            </a:extLst>
          </p:cNvPr>
          <p:cNvSpPr/>
          <p:nvPr/>
        </p:nvSpPr>
        <p:spPr>
          <a:xfrm>
            <a:off x="9996755" y="195209"/>
            <a:ext cx="1602769" cy="52398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571679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3.33333E-6 0.00047 L 3.33333E-6 0.00093 C 0.00104 0.01135 0.00794 0.08264 0.01198 0.09144 L 0.01927 0.10672 C 0.05703 0.10278 0.06146 0.12616 0.07734 0.08635 C 0.07929 0.08148 0.0806 0.07616 0.08229 0.0713 C 0.0819 0.06343 0.08789 -2.96296E-6 0.07252 -0.00463 C 0.06927 -0.00555 0.06614 -0.00139 0.06289 0.00047 C 0.06041 0.00556 0.0582 0.01088 0.0556 0.01551 C 0.05338 0.01968 0.04987 0.02084 0.0483 0.02547 C 0.04401 0.04028 0.0431 0.06505 0.04114 0.08125 C 0.04049 0.08658 0.03945 0.09144 0.03867 0.0963 C 0.03593 0.16366 0.03619 0.13658 0.03619 0.17755 " pathEditMode="relative" rAng="0" ptsTypes="AAAAAAAAAAAAA">
                                      <p:cBhvr>
                                        <p:cTn id="6" dur="5000" fill="hold"/>
                                        <p:tgtEl>
                                          <p:spTgt spid="34"/>
                                        </p:tgtEl>
                                        <p:attrNameLst>
                                          <p:attrName>ppt_x</p:attrName>
                                          <p:attrName>ppt_y</p:attrName>
                                        </p:attrNameLst>
                                      </p:cBhvr>
                                      <p:rCtr x="4154" y="8588"/>
                                    </p:animMotion>
                                  </p:childTnLst>
                                </p:cTn>
                              </p:par>
                              <p:par>
                                <p:cTn id="7" presetID="0" presetClass="path" presetSubtype="0" accel="50000" decel="50000" fill="hold" nodeType="withEffect">
                                  <p:stCondLst>
                                    <p:cond delay="0"/>
                                  </p:stCondLst>
                                  <p:childTnLst>
                                    <p:animMotion origin="layout" path="M -8.33333E-7 -4.07407E-6 L -8.33333E-7 -4.07407E-6 C -0.00312 -0.00069 -0.00638 -4.07407E-6 -0.00937 -0.00162 C -0.01054 -0.00208 -0.01093 -0.00463 -0.01171 -0.00578 C -0.01276 -0.00694 -0.01406 -0.00717 -0.01484 -0.00856 C -0.01692 -0.01134 -0.01823 -0.0155 -0.02031 -0.01828 C -0.02291 -0.02152 -0.02591 -0.02384 -0.02812 -0.028 C -0.0289 -0.02939 -0.02968 -0.03078 -0.03046 -0.03217 C -0.03203 -0.03402 -0.03385 -0.03518 -0.03515 -0.03773 C -0.03593 -0.03912 -0.03671 -0.0405 -0.0375 -0.04189 C -0.03906 -0.04375 -0.04218 -0.04745 -0.04218 -0.04745 C -0.0427 -0.04884 -0.0431 -0.05046 -0.04375 -0.05162 C -0.0444 -0.05254 -0.04544 -0.05208 -0.04609 -0.053 C -0.04726 -0.05416 -0.0483 -0.05555 -0.04921 -0.05717 C -0.05117 -0.05995 -0.05403 -0.06574 -0.05468 -0.06967 L -0.05546 -0.07384 C -0.0552 -0.07708 -0.05546 -0.08055 -0.05468 -0.08356 C -0.05403 -0.08611 -0.04791 -0.08888 -0.04765 -0.08912 C -0.04661 -0.09004 -0.0457 -0.09097 -0.04453 -0.09189 C -0.04296 -0.09282 -0.03906 -0.09398 -0.0375 -0.09467 C -0.03671 -0.0949 -0.03606 -0.0956 -0.03515 -0.09606 C -0.03268 -0.09722 -0.02526 -0.1 -0.02421 -0.10023 L 0.01875 -0.10162 L 0.02657 -0.10439 C 0.02787 -0.10486 0.02917 -0.10486 0.03047 -0.10578 C 0.03373 -0.10763 0.0319 -0.10671 0.03594 -0.10856 C 0.03646 -0.10995 0.03685 -0.11134 0.0375 -0.11273 C 0.03815 -0.11458 0.03907 -0.1162 0.03985 -0.11828 C 0.04037 -0.1199 0.04089 -0.12199 0.04141 -0.12384 C 0.04115 -0.13032 0.04141 -0.1368 0.04063 -0.14328 C 0.04037 -0.14513 0.03894 -0.14583 0.03829 -0.14745 C 0.03763 -0.14861 0.03737 -0.15046 0.03672 -0.15162 C 0.03438 -0.15555 0.03451 -0.15347 0.03204 -0.15578 C 0.03112 -0.15648 0.03047 -0.15763 0.02969 -0.15856 C 0.0293 -0.15879 0.02448 -0.16226 0.02344 -0.16273 C 0.02162 -0.16319 0.0198 -0.16365 0.01797 -0.16412 C 0.01485 -0.16458 0.01172 -0.16527 0.0086 -0.1655 C -0.01432 -0.16574 -0.03724 -0.1655 -0.06015 -0.1655 " pathEditMode="relative" ptsTypes="AAAAAAAAAAAAAAAAAAAAAAAAAAAAAAAAAAAAAA">
                                      <p:cBhvr>
                                        <p:cTn id="8" dur="5000" fill="hold"/>
                                        <p:tgtEl>
                                          <p:spTgt spid="32"/>
                                        </p:tgtEl>
                                        <p:attrNameLst>
                                          <p:attrName>ppt_x</p:attrName>
                                          <p:attrName>ppt_y</p:attrName>
                                        </p:attrNameLst>
                                      </p:cBhvr>
                                    </p:animMotion>
                                  </p:childTnLst>
                                </p:cTn>
                              </p:par>
                              <p:par>
                                <p:cTn id="9" presetID="0" presetClass="path" presetSubtype="0" accel="50000" decel="50000" fill="hold" nodeType="withEffect">
                                  <p:stCondLst>
                                    <p:cond delay="0"/>
                                  </p:stCondLst>
                                  <p:childTnLst>
                                    <p:animMotion origin="layout" path="M 6.45833E-6 -3.7037E-7 L 6.45833E-6 -3.7037E-7 C -0.00208 -0.00139 -0.00429 -0.00231 -0.00624 -0.00417 C -0.00716 -0.00532 -0.00768 -0.00717 -0.00859 -0.00833 C -0.01744 -0.0206 -0.00963 -0.00741 -0.0164 -0.01944 C -0.0177 -0.02685 -0.01627 -0.02106 -0.01953 -0.02778 C -0.02005 -0.02917 -0.02044 -0.03079 -0.02109 -0.03194 C -0.02252 -0.03495 -0.02578 -0.04028 -0.02578 -0.04028 C -0.02643 -0.04375 -0.02682 -0.04722 -0.02812 -0.05 C -0.02877 -0.05162 -0.02968 -0.05278 -0.03046 -0.05417 C -0.03072 -0.05602 -0.03085 -0.0581 -0.03124 -0.05972 C -0.03163 -0.0618 -0.03268 -0.06342 -0.03281 -0.06528 C -0.03294 -0.07106 -0.03294 -0.07685 -0.03203 -0.08194 C -0.03124 -0.08565 -0.02812 -0.08634 -0.02656 -0.0875 C -0.02538 -0.08842 -0.02447 -0.08958 -0.02343 -0.09028 C -0.02239 -0.09097 -0.02135 -0.0912 -0.02031 -0.09167 C -0.01471 -0.09467 -0.02135 -0.09259 -0.01093 -0.09583 C -0.00885 -0.09653 -0.00676 -0.09676 -0.00468 -0.09722 C -0.00234 -0.09861 -0.00156 -0.0993 0.00079 -0.1 C 0.00235 -0.10069 0.00391 -0.10092 0.00547 -0.10139 C 0.00912 -0.10278 0.00925 -0.10278 0.01251 -0.10417 C 0.01329 -0.10509 0.01407 -0.10625 0.01485 -0.10694 C 0.01589 -0.1081 0.01706 -0.10856 0.01797 -0.10972 C 0.01889 -0.11088 0.01954 -0.11273 0.02032 -0.11389 C 0.0211 -0.11505 0.02188 -0.11574 0.02266 -0.11667 C 0.02318 -0.11805 0.0237 -0.11967 0.02422 -0.12083 C 0.02618 -0.12569 0.02709 -0.12662 0.02813 -0.13194 C 0.02852 -0.1338 0.02865 -0.13588 0.02891 -0.1375 C 0.02917 -0.13912 0.02943 -0.14028 0.02982 -0.14167 C 0.02943 -0.15092 0.02982 -0.16042 0.02891 -0.16944 C 0.02878 -0.17153 0.02748 -0.17245 0.02657 -0.17361 C 0.02618 -0.17454 0.02214 -0.17986 0.0211 -0.18055 C 0.02045 -0.18125 0.01954 -0.18148 0.01876 -0.18194 C 0.01771 -0.18333 0.0168 -0.18495 0.01563 -0.18611 C 0.01498 -0.18727 0.01407 -0.18796 0.01329 -0.18889 C 0.01172 -0.19167 0.0099 -0.19398 0.0086 -0.19722 C 0.00639 -0.20347 0.00769 -0.20023 0.00469 -0.20694 C 0.00443 -0.20833 0.00417 -0.20972 0.00391 -0.21111 C 0.00261 -0.22245 0.00378 -0.21643 0.00235 -0.22639 C 0.00144 -0.23356 0.00196 -0.22801 6.45833E-6 -0.23472 C -0.00025 -0.23611 -0.00051 -0.2375 -0.00078 -0.23889 C -0.00051 -0.24259 -0.00078 -0.24676 6.45833E-6 -0.25 C 0.00066 -0.25255 0.00365 -0.25324 0.00469 -0.25417 C 0.00561 -0.25509 0.00626 -0.25625 0.00704 -0.25694 C 0.00964 -0.25926 0.00938 -0.25671 0.00938 -0.25972 " pathEditMode="relative" ptsTypes="AAAAAAAAAAAAAAAAAAAAAAAAAAAAAAAAAAAAAAAAAAAAA">
                                      <p:cBhvr>
                                        <p:cTn id="10" dur="5000" fill="hold"/>
                                        <p:tgtEl>
                                          <p:spTgt spid="31"/>
                                        </p:tgtEl>
                                        <p:attrNameLst>
                                          <p:attrName>ppt_x</p:attrName>
                                          <p:attrName>ppt_y</p:attrName>
                                        </p:attrNameLst>
                                      </p:cBhvr>
                                    </p:animMotion>
                                  </p:childTnLst>
                                </p:cTn>
                              </p:par>
                              <p:par>
                                <p:cTn id="11" presetID="0" presetClass="path" presetSubtype="0" accel="50000" decel="50000" fill="hold" nodeType="withEffect">
                                  <p:stCondLst>
                                    <p:cond delay="0"/>
                                  </p:stCondLst>
                                  <p:childTnLst>
                                    <p:animMotion origin="layout" path="M -2.91667E-6 6.2963E-6 L -2.91667E-6 6.2963E-6 C -0.00976 -0.0243 0.00287 0.0051 -0.01015 -0.01805 C -0.01393 -0.02476 -0.01198 -0.02291 -0.01562 -0.02499 C -0.01666 -0.02638 -0.01771 -0.028 -0.01875 -0.02916 C -0.02122 -0.0324 -0.02174 -0.0324 -0.02422 -0.0361 C -0.0276 -0.0412 -0.02604 -0.04097 -0.03047 -0.04583 C -0.03125 -0.04675 -0.03203 -0.04675 -0.03281 -0.04722 C -0.03646 -0.05393 -0.03424 -0.05046 -0.03984 -0.05694 L -0.04218 -0.05972 C -0.04284 -0.06157 -0.04531 -0.06759 -0.04531 -0.06944 C -0.04557 -0.07893 -0.04505 -0.08819 -0.04453 -0.09722 C -0.04453 -0.09884 -0.04414 -0.10022 -0.04375 -0.10138 C -0.04284 -0.10439 -0.04232 -0.10833 -0.04062 -0.10972 C -0.03906 -0.1111 -0.03763 -0.11296 -0.03593 -0.11388 C -0.03398 -0.11527 -0.0319 -0.11666 -0.02968 -0.11666 L 0.02657 -0.11805 C 0.02761 -0.11851 0.02865 -0.11874 0.02969 -0.11944 C 0.03047 -0.12013 0.03112 -0.12152 0.03203 -0.12222 C 0.03295 -0.12337 0.03412 -0.12407 0.03516 -0.12499 C 0.03711 -0.13055 0.03828 -0.13217 0.03907 -0.13749 C 0.03933 -0.14027 0.03959 -0.14305 0.03985 -0.14583 C 0.03959 -0.15323 0.03998 -0.16087 0.03907 -0.16805 C 0.03854 -0.17152 0.03776 -0.17592 0.03594 -0.17638 L 0.03203 -0.17777 C 0.03099 -0.1787 0.02995 -0.17985 0.02891 -0.18055 C 0.02617 -0.18263 0.0263 -0.18171 0.02344 -0.18333 C 0.02201 -0.18425 0.02084 -0.18564 0.01953 -0.1861 C 0.0168 -0.18726 0.00534 -0.18888 0.00391 -0.18888 C -0.00104 -0.19189 0.00326 -0.18981 -0.00547 -0.19166 C -0.00703 -0.19212 -0.00859 -0.19259 -0.01015 -0.19305 C -0.01093 -0.19397 -0.01172 -0.19513 -0.0125 -0.19583 C -0.01901 -0.20161 -0.01054 -0.19212 -0.01718 -0.19999 C -0.02096 -0.16689 -0.0194 -0.18587 -0.01797 -0.1236 C -0.01784 -0.11735 -0.01732 -0.11712 -0.01562 -0.11249 C -0.01458 -0.10323 -0.01562 -0.10833 -0.01328 -0.10138 C -0.0125 -0.0993 -0.01211 -0.09629 -0.01093 -0.09444 C -0.00963 -0.09259 -0.00781 -0.09189 -0.00625 -0.09027 C -0.00521 -0.08911 -0.00429 -0.08726 -0.00312 -0.0861 C -0.00169 -0.08495 -2.91667E-6 -0.08425 0.00157 -0.08333 L 0.00391 -0.08194 C 0.01615 -0.08518 0.01706 -0.08147 0.02422 -0.09027 C 0.02552 -0.09212 0.02683 -0.09397 0.02813 -0.09583 C 0.02839 -0.09722 0.02839 -0.09884 0.02891 -0.09999 C 0.02956 -0.10208 0.03073 -0.10347 0.03125 -0.10555 C 0.03177 -0.10833 0.03151 -0.11134 0.03203 -0.11388 C 0.03255 -0.11735 0.0336 -0.12036 0.03438 -0.1236 C 0.03607 -0.14259 0.03386 -0.12222 0.03672 -0.13888 C 0.03698 -0.1412 0.03711 -0.14374 0.0375 -0.14583 C 0.03763 -0.14745 0.03802 -0.1486 0.03828 -0.14999 C 0.03763 -0.17268 0.03815 -0.17546 0.03672 -0.19166 C 0.03646 -0.19421 0.0362 -0.19652 0.03594 -0.1986 C 0.0336 -0.21319 0.03529 -0.20138 0.03282 -0.21249 C 0.02995 -0.22499 0.03268 -0.21712 0.02969 -0.22499 C 0.02943 -0.22685 0.02904 -0.2287 0.02891 -0.23055 C 0.02852 -0.23356 0.02813 -0.23888 0.02735 -0.24166 C 0.02709 -0.24235 0.02683 -0.24259 0.02657 -0.24305 " pathEditMode="relative" ptsTypes="AAAAAAAAAAAAAAAAAAAAAAAAAAAAAAAAAAAAAAAAAAAAAAAAAAAAAAAAA">
                                      <p:cBhvr>
                                        <p:cTn id="12" dur="5000" fill="hold"/>
                                        <p:tgtEl>
                                          <p:spTgt spid="33"/>
                                        </p:tgtEl>
                                        <p:attrNameLst>
                                          <p:attrName>ppt_x</p:attrName>
                                          <p:attrName>ppt_y</p:attrName>
                                        </p:attrNameLst>
                                      </p:cBhvr>
                                    </p:animMotion>
                                  </p:childTnLst>
                                </p:cTn>
                              </p:par>
                              <p:par>
                                <p:cTn id="13" presetID="10" presetClass="entr" presetSubtype="0" fill="hold"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subTnLst>
                                    <p:audio>
                                      <p:cMediaNode>
                                        <p:cTn display="0" masterRel="sameClick">
                                          <p:stCondLst>
                                            <p:cond evt="begin" delay="0">
                                              <p:tn val="13"/>
                                            </p:cond>
                                          </p:stCondLst>
                                          <p:endCondLst>
                                            <p:cond evt="onStopAudio" delay="0">
                                              <p:tgtEl>
                                                <p:sldTgt/>
                                              </p:tgtEl>
                                            </p:cond>
                                          </p:endCondLst>
                                        </p:cTn>
                                        <p:tgtEl>
                                          <p:sndTgt r:embed="rId2" name="Tieng-yeah-tre-con-www_nhacchuongvui_com.wav"/>
                                        </p:tgtEl>
                                      </p:cMediaNode>
                                    </p:audio>
                                  </p:subTnLst>
                                </p:cTn>
                              </p:par>
                              <p:par>
                                <p:cTn id="16" presetID="10" presetClass="entr" presetSubtype="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subTnLst>
                                    <p:audio>
                                      <p:cMediaNode>
                                        <p:cTn display="0" masterRel="sameClick">
                                          <p:stCondLst>
                                            <p:cond evt="begin" delay="0">
                                              <p:tn val="16"/>
                                            </p:cond>
                                          </p:stCondLst>
                                          <p:endCondLst>
                                            <p:cond evt="onStopAudio" delay="0">
                                              <p:tgtEl>
                                                <p:sldTgt/>
                                              </p:tgtEl>
                                            </p:cond>
                                          </p:endCondLst>
                                        </p:cTn>
                                        <p:tgtEl>
                                          <p:sndTgt r:embed="rId2" name="Tieng-yeah-tre-con-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23" name="Rectangle 22"/>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4" name="TextBox 23"/>
          <p:cNvSpPr txBox="1"/>
          <p:nvPr/>
        </p:nvSpPr>
        <p:spPr>
          <a:xfrm>
            <a:off x="973394" y="412955"/>
            <a:ext cx="10176387" cy="769441"/>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1: Em hãy nêu tên bài học trước?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25" name="Rectangle 24"/>
          <p:cNvSpPr/>
          <p:nvPr/>
        </p:nvSpPr>
        <p:spPr>
          <a:xfrm>
            <a:off x="2804450" y="2852178"/>
            <a:ext cx="6253825" cy="1948422"/>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r>
              <a:rPr lang="vi-VN" sz="5400" dirty="0">
                <a:solidFill>
                  <a:prstClr val="white"/>
                </a:solidFill>
                <a:latin typeface="Cambria" panose="02040503050406030204" pitchFamily="18" charset="0"/>
                <a:ea typeface="Cambria" panose="02040503050406030204" pitchFamily="18" charset="0"/>
              </a:rPr>
              <a:t>Người tìm đường lên các vì sao.</a:t>
            </a:r>
            <a:endParaRPr kumimoji="0" lang="en-US" sz="5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2" name="Picture 6" descr="Káº¿t quáº£ hÃ¬nh áº£nh cho right wrong tick icon"/>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8269319" y="2438530"/>
            <a:ext cx="1339598" cy="11773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Káº¿t quáº£ hÃ¬nh áº£nh cho home icon">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2390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500" fill="hold"/>
                                        <p:tgtEl>
                                          <p:spTgt spid="32"/>
                                        </p:tgtEl>
                                        <p:attrNameLst>
                                          <p:attrName>ppt_x</p:attrName>
                                        </p:attrNameLst>
                                      </p:cBhvr>
                                      <p:tavLst>
                                        <p:tav tm="0">
                                          <p:val>
                                            <p:strVal val="#ppt_x"/>
                                          </p:val>
                                        </p:tav>
                                        <p:tav tm="100000">
                                          <p:val>
                                            <p:strVal val="#ppt_x"/>
                                          </p:val>
                                        </p:tav>
                                      </p:tavLst>
                                    </p:anim>
                                    <p:anim calcmode="lin" valueType="num">
                                      <p:cBhvr additive="base">
                                        <p:cTn id="8" dur="5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85B1F2-333D-07A4-E6D8-33A45A6440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559AA9E7-90E4-BA1C-CCAD-32B1E6A5854A}"/>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9219500D-C5D7-CE1A-84F6-31A6459261D7}"/>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2: Nêu 1 chi tiết mà em thích trong bài đọc.</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8" name="Picture 2" descr="Káº¿t quáº£ hÃ¬nh áº£nh cho home icon">
            <a:hlinkClick r:id="rId3" action="ppaction://hlinksldjump"/>
            <a:extLst>
              <a:ext uri="{FF2B5EF4-FFF2-40B4-BE49-F238E27FC236}">
                <a16:creationId xmlns:a16="http://schemas.microsoft.com/office/drawing/2014/main" id="{25356CD2-F63E-9814-EE79-76AE475B0F0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61280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48F7C6C-2995-DFAE-3BFC-D6ABB02ABB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12" name="Rectangle 11">
            <a:extLst>
              <a:ext uri="{FF2B5EF4-FFF2-40B4-BE49-F238E27FC236}">
                <a16:creationId xmlns:a16="http://schemas.microsoft.com/office/drawing/2014/main" id="{45936FF2-A544-630E-0D1F-A1FBA194A82B}"/>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13" name="TextBox 12">
            <a:extLst>
              <a:ext uri="{FF2B5EF4-FFF2-40B4-BE49-F238E27FC236}">
                <a16:creationId xmlns:a16="http://schemas.microsoft.com/office/drawing/2014/main" id="{BFD745B3-B974-7394-CFDA-4785F8FBF0ED}"/>
              </a:ext>
            </a:extLst>
          </p:cNvPr>
          <p:cNvSpPr txBox="1"/>
          <p:nvPr/>
        </p:nvSpPr>
        <p:spPr>
          <a:xfrm>
            <a:off x="935294" y="165305"/>
            <a:ext cx="10176387" cy="1446550"/>
          </a:xfrm>
          <a:prstGeom prst="rect">
            <a:avLst/>
          </a:prstGeom>
          <a:noFill/>
        </p:spPr>
        <p:txBody>
          <a:bodyPr wrap="square" rtlCol="0">
            <a:spAutoFit/>
          </a:bodyPr>
          <a:lstStyle/>
          <a:p>
            <a:pPr lvl="0" algn="ctr"/>
            <a:r>
              <a:rPr lang="vi-VN" sz="4400" dirty="0">
                <a:solidFill>
                  <a:prstClr val="white"/>
                </a:solidFill>
                <a:latin typeface="Cambria" panose="02040503050406030204" pitchFamily="18" charset="0"/>
                <a:ea typeface="Cambria" panose="02040503050406030204" pitchFamily="18" charset="0"/>
              </a:rPr>
              <a:t>Câu 3: Nêu nội dung chính của bài người tìm đường lên các vì sao.</a:t>
            </a:r>
          </a:p>
        </p:txBody>
      </p:sp>
      <p:pic>
        <p:nvPicPr>
          <p:cNvPr id="14" name="Picture 2" descr="Káº¿t quáº£ hÃ¬nh áº£nh cho home icon">
            <a:hlinkClick r:id="rId4" action="ppaction://hlinksldjump"/>
            <a:extLst>
              <a:ext uri="{FF2B5EF4-FFF2-40B4-BE49-F238E27FC236}">
                <a16:creationId xmlns:a16="http://schemas.microsoft.com/office/drawing/2014/main" id="{5C66EBED-BA62-438D-1702-90BACDC68C3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0526EF0A-F2B7-40BE-DE6E-BCCB07122DDF}"/>
              </a:ext>
            </a:extLst>
          </p:cNvPr>
          <p:cNvSpPr/>
          <p:nvPr/>
        </p:nvSpPr>
        <p:spPr>
          <a:xfrm>
            <a:off x="1202076" y="2852178"/>
            <a:ext cx="9698805" cy="3137656"/>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just"/>
            <a:r>
              <a:rPr lang="vi-VN" sz="4000" b="1" dirty="0">
                <a:solidFill>
                  <a:prstClr val="white"/>
                </a:solidFill>
                <a:latin typeface="Cambria" panose="02040503050406030204" pitchFamily="18" charset="0"/>
                <a:ea typeface="Cambria" panose="02040503050406030204" pitchFamily="18" charset="0"/>
              </a:rPr>
              <a:t>Nhờ lòng say mê khoa học, khổ công nghiên cứu, kiên trì tìm tòi, sáng tạo suốt 10 năm của nhà khoa học Xi-ôn-cốp-xki để thực hiện thành công ước mơ tìm đường lên các vì sao</a:t>
            </a:r>
            <a:endPar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33" name="Picture 6" descr="Káº¿t quáº£ hÃ¬nh áº£nh cho right wrong tick icon">
            <a:extLst>
              <a:ext uri="{FF2B5EF4-FFF2-40B4-BE49-F238E27FC236}">
                <a16:creationId xmlns:a16="http://schemas.microsoft.com/office/drawing/2014/main" id="{C5DFD2E1-E717-FA0B-0E88-A9633CF684DC}"/>
              </a:ext>
            </a:extLst>
          </p:cNvPr>
          <p:cNvPicPr>
            <a:picLocks noChangeAspect="1" noChangeArrowheads="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47149" t="18843" r="5517" b="28298"/>
          <a:stretch/>
        </p:blipFill>
        <p:spPr bwMode="auto">
          <a:xfrm>
            <a:off x="10231683" y="2191950"/>
            <a:ext cx="1339598" cy="11773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5708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additive="base">
                                        <p:cTn id="11" dur="500" fill="hold"/>
                                        <p:tgtEl>
                                          <p:spTgt spid="22"/>
                                        </p:tgtEl>
                                        <p:attrNameLst>
                                          <p:attrName>ppt_x</p:attrName>
                                        </p:attrNameLst>
                                      </p:cBhvr>
                                      <p:tavLst>
                                        <p:tav tm="0">
                                          <p:val>
                                            <p:strVal val="#ppt_x"/>
                                          </p:val>
                                        </p:tav>
                                        <p:tav tm="100000">
                                          <p:val>
                                            <p:strVal val="#ppt_x"/>
                                          </p:val>
                                        </p:tav>
                                      </p:tavLst>
                                    </p:anim>
                                    <p:anim calcmode="lin" valueType="num">
                                      <p:cBhvr additive="base">
                                        <p:cTn id="12" dur="50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2A76BAF-563C-D31A-39D8-D4CD513888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007"/>
            <a:ext cx="12192000" cy="6912863"/>
          </a:xfrm>
          <a:prstGeom prst="rect">
            <a:avLst/>
          </a:prstGeom>
        </p:spPr>
      </p:pic>
      <p:sp>
        <p:nvSpPr>
          <p:cNvPr id="3" name="Rectangle 2">
            <a:extLst>
              <a:ext uri="{FF2B5EF4-FFF2-40B4-BE49-F238E27FC236}">
                <a16:creationId xmlns:a16="http://schemas.microsoft.com/office/drawing/2014/main" id="{7D372028-1B60-573F-0C60-ACA337C222F6}"/>
              </a:ext>
            </a:extLst>
          </p:cNvPr>
          <p:cNvSpPr/>
          <p:nvPr/>
        </p:nvSpPr>
        <p:spPr>
          <a:xfrm>
            <a:off x="854552" y="235974"/>
            <a:ext cx="10500851" cy="1354701"/>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79413A45-E2DA-B6C8-1CAA-EEB0F7883E2D}"/>
              </a:ext>
            </a:extLst>
          </p:cNvPr>
          <p:cNvSpPr txBox="1"/>
          <p:nvPr/>
        </p:nvSpPr>
        <p:spPr>
          <a:xfrm>
            <a:off x="935294" y="165305"/>
            <a:ext cx="10176387" cy="1446550"/>
          </a:xfrm>
          <a:prstGeom prst="rect">
            <a:avLst/>
          </a:prstGeom>
          <a:noFill/>
        </p:spPr>
        <p:txBody>
          <a:bodyPr wrap="square" rtlCol="0">
            <a:spAutoFit/>
          </a:bodyPr>
          <a:lstStyle/>
          <a:p>
            <a:pPr lvl="0" algn="ctr"/>
            <a:r>
              <a:rPr lang="en-US" sz="4400" dirty="0" err="1">
                <a:solidFill>
                  <a:prstClr val="white"/>
                </a:solidFill>
                <a:latin typeface="Cambria" panose="02040503050406030204" pitchFamily="18" charset="0"/>
                <a:ea typeface="Cambria" panose="02040503050406030204" pitchFamily="18" charset="0"/>
              </a:rPr>
              <a:t>Câu</a:t>
            </a:r>
            <a:r>
              <a:rPr lang="en-US" sz="4400" dirty="0">
                <a:solidFill>
                  <a:prstClr val="white"/>
                </a:solidFill>
                <a:latin typeface="Cambria" panose="02040503050406030204" pitchFamily="18" charset="0"/>
                <a:ea typeface="Cambria" panose="02040503050406030204" pitchFamily="18" charset="0"/>
              </a:rPr>
              <a:t> 4: </a:t>
            </a:r>
            <a:r>
              <a:rPr lang="vi-VN" sz="4400" dirty="0">
                <a:solidFill>
                  <a:prstClr val="white"/>
                </a:solidFill>
                <a:latin typeface="Cambria" panose="02040503050406030204" pitchFamily="18" charset="0"/>
                <a:ea typeface="Cambria" panose="02040503050406030204" pitchFamily="18" charset="0"/>
              </a:rPr>
              <a:t>Quan sát tranh minh họa, đoán xem các bạn nhỏ đang nói chuyện gì.</a:t>
            </a:r>
            <a:endParaRPr kumimoji="0" lang="en-US" sz="4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endParaRPr>
          </a:p>
        </p:txBody>
      </p:sp>
      <p:pic>
        <p:nvPicPr>
          <p:cNvPr id="6" name="Picture 2" descr="Káº¿t quáº£ hÃ¬nh áº£nh cho home icon">
            <a:hlinkClick r:id="rId3" action="ppaction://hlinksldjump"/>
            <a:extLst>
              <a:ext uri="{FF2B5EF4-FFF2-40B4-BE49-F238E27FC236}">
                <a16:creationId xmlns:a16="http://schemas.microsoft.com/office/drawing/2014/main" id="{35924140-D235-26F2-4DE1-780F99F5100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5869282"/>
            <a:ext cx="1023815" cy="102381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group of children lying on grass&#10;&#10;Description automatically generated">
            <a:extLst>
              <a:ext uri="{FF2B5EF4-FFF2-40B4-BE49-F238E27FC236}">
                <a16:creationId xmlns:a16="http://schemas.microsoft.com/office/drawing/2014/main" id="{E5ECEC07-B44B-1C84-A43F-96713B0F4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8337" y="1762124"/>
            <a:ext cx="8501063" cy="3400425"/>
          </a:xfrm>
          <a:prstGeom prst="rect">
            <a:avLst/>
          </a:prstGeom>
        </p:spPr>
      </p:pic>
    </p:spTree>
    <p:extLst>
      <p:ext uri="{BB962C8B-B14F-4D97-AF65-F5344CB8AC3E}">
        <p14:creationId xmlns:p14="http://schemas.microsoft.com/office/powerpoint/2010/main" val="17640571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圆角矩形 17">
            <a:extLst>
              <a:ext uri="{FF2B5EF4-FFF2-40B4-BE49-F238E27FC236}">
                <a16:creationId xmlns:a16="http://schemas.microsoft.com/office/drawing/2014/main" id="{93E2152D-E858-60FA-6E10-71435F2ACB2A}"/>
              </a:ext>
            </a:extLst>
          </p:cNvPr>
          <p:cNvSpPr/>
          <p:nvPr/>
        </p:nvSpPr>
        <p:spPr>
          <a:xfrm>
            <a:off x="2810420" y="312780"/>
            <a:ext cx="8145518" cy="4052642"/>
          </a:xfrm>
          <a:prstGeom prst="roundRect">
            <a:avLst>
              <a:gd name="adj" fmla="val 24204"/>
            </a:avLst>
          </a:prstGeom>
          <a:solidFill>
            <a:srgbClr val="FFFFFF">
              <a:alpha val="80000"/>
            </a:srgbClr>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思源黑体 CN Bold" panose="020B0800000000000000"/>
              <a:cs typeface="+mn-cs"/>
            </a:endParaRPr>
          </a:p>
        </p:txBody>
      </p:sp>
      <p:pic>
        <p:nvPicPr>
          <p:cNvPr id="14" name="Picture 13">
            <a:extLst>
              <a:ext uri="{FF2B5EF4-FFF2-40B4-BE49-F238E27FC236}">
                <a16:creationId xmlns:a16="http://schemas.microsoft.com/office/drawing/2014/main" id="{6D42563E-CE44-779B-628A-AA240D5A899B}"/>
              </a:ext>
            </a:extLst>
          </p:cNvPr>
          <p:cNvPicPr>
            <a:picLocks noChangeAspect="1"/>
          </p:cNvPicPr>
          <p:nvPr/>
        </p:nvPicPr>
        <p:blipFill>
          <a:blip r:embed="rId2"/>
          <a:stretch>
            <a:fillRect/>
          </a:stretch>
        </p:blipFill>
        <p:spPr>
          <a:xfrm>
            <a:off x="199327" y="2202097"/>
            <a:ext cx="3343973" cy="4655903"/>
          </a:xfrm>
          <a:prstGeom prst="rect">
            <a:avLst/>
          </a:prstGeom>
        </p:spPr>
      </p:pic>
      <p:pic>
        <p:nvPicPr>
          <p:cNvPr id="16" name="Picture 15">
            <a:extLst>
              <a:ext uri="{FF2B5EF4-FFF2-40B4-BE49-F238E27FC236}">
                <a16:creationId xmlns:a16="http://schemas.microsoft.com/office/drawing/2014/main" id="{16DAA3E0-B023-D3DB-9138-520294814CA2}"/>
              </a:ext>
            </a:extLst>
          </p:cNvPr>
          <p:cNvPicPr>
            <a:picLocks noChangeAspect="1"/>
          </p:cNvPicPr>
          <p:nvPr/>
        </p:nvPicPr>
        <p:blipFill>
          <a:blip r:embed="rId3"/>
          <a:stretch>
            <a:fillRect/>
          </a:stretch>
        </p:blipFill>
        <p:spPr>
          <a:xfrm>
            <a:off x="8391525" y="3318697"/>
            <a:ext cx="3514725" cy="3539303"/>
          </a:xfrm>
          <a:prstGeom prst="ellipse">
            <a:avLst/>
          </a:prstGeom>
          <a:ln>
            <a:noFill/>
          </a:ln>
          <a:effectLst>
            <a:softEdge rad="112500"/>
          </a:effectLst>
        </p:spPr>
      </p:pic>
      <p:pic>
        <p:nvPicPr>
          <p:cNvPr id="17" name="Picture 16">
            <a:extLst>
              <a:ext uri="{FF2B5EF4-FFF2-40B4-BE49-F238E27FC236}">
                <a16:creationId xmlns:a16="http://schemas.microsoft.com/office/drawing/2014/main" id="{D82D7096-A9CD-3F77-D328-C732EC08A1A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10825" y="-94600"/>
            <a:ext cx="1642886" cy="1642886"/>
          </a:xfrm>
          <a:prstGeom prst="rect">
            <a:avLst/>
          </a:prstGeom>
        </p:spPr>
      </p:pic>
      <p:pic>
        <p:nvPicPr>
          <p:cNvPr id="18" name="Picture 17">
            <a:extLst>
              <a:ext uri="{FF2B5EF4-FFF2-40B4-BE49-F238E27FC236}">
                <a16:creationId xmlns:a16="http://schemas.microsoft.com/office/drawing/2014/main" id="{EB1BB8AE-EA0E-77D6-4C63-2402D648C165}"/>
              </a:ext>
            </a:extLst>
          </p:cNvPr>
          <p:cNvPicPr>
            <a:picLocks noChangeAspect="1"/>
          </p:cNvPicPr>
          <p:nvPr/>
        </p:nvPicPr>
        <p:blipFill>
          <a:blip r:embed="rId5"/>
          <a:stretch>
            <a:fillRect/>
          </a:stretch>
        </p:blipFill>
        <p:spPr>
          <a:xfrm>
            <a:off x="5416925" y="285750"/>
            <a:ext cx="3072650" cy="1182727"/>
          </a:xfrm>
          <a:prstGeom prst="rect">
            <a:avLst/>
          </a:prstGeom>
        </p:spPr>
      </p:pic>
      <p:pic>
        <p:nvPicPr>
          <p:cNvPr id="19" name="Picture 18">
            <a:extLst>
              <a:ext uri="{FF2B5EF4-FFF2-40B4-BE49-F238E27FC236}">
                <a16:creationId xmlns:a16="http://schemas.microsoft.com/office/drawing/2014/main" id="{0111C6E3-E749-BE6F-4E59-FB95455DBAA3}"/>
              </a:ext>
            </a:extLst>
          </p:cNvPr>
          <p:cNvPicPr>
            <a:picLocks noChangeAspect="1"/>
          </p:cNvPicPr>
          <p:nvPr/>
        </p:nvPicPr>
        <p:blipFill>
          <a:blip r:embed="rId6"/>
          <a:stretch>
            <a:fillRect/>
          </a:stretch>
        </p:blipFill>
        <p:spPr>
          <a:xfrm>
            <a:off x="2743501" y="-370813"/>
            <a:ext cx="1542749" cy="1939892"/>
          </a:xfrm>
          <a:prstGeom prst="rect">
            <a:avLst/>
          </a:prstGeom>
        </p:spPr>
      </p:pic>
      <p:pic>
        <p:nvPicPr>
          <p:cNvPr id="23" name="Picture 22">
            <a:extLst>
              <a:ext uri="{FF2B5EF4-FFF2-40B4-BE49-F238E27FC236}">
                <a16:creationId xmlns:a16="http://schemas.microsoft.com/office/drawing/2014/main" id="{BE351CCA-1748-20F1-0ED8-03D285EC4ED5}"/>
              </a:ext>
            </a:extLst>
          </p:cNvPr>
          <p:cNvPicPr>
            <a:picLocks noChangeAspect="1"/>
          </p:cNvPicPr>
          <p:nvPr/>
        </p:nvPicPr>
        <p:blipFill>
          <a:blip r:embed="rId7"/>
          <a:stretch>
            <a:fillRect/>
          </a:stretch>
        </p:blipFill>
        <p:spPr>
          <a:xfrm>
            <a:off x="3335773" y="1139806"/>
            <a:ext cx="6053853" cy="3359187"/>
          </a:xfrm>
          <a:prstGeom prst="rect">
            <a:avLst/>
          </a:prstGeom>
        </p:spPr>
      </p:pic>
    </p:spTree>
    <p:extLst>
      <p:ext uri="{BB962C8B-B14F-4D97-AF65-F5344CB8AC3E}">
        <p14:creationId xmlns:p14="http://schemas.microsoft.com/office/powerpoint/2010/main" val="34450577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TotalTime>
  <Words>2322</Words>
  <Application>Microsoft Office PowerPoint</Application>
  <PresentationFormat>Widescreen</PresentationFormat>
  <Paragraphs>132</Paragraphs>
  <Slides>37</Slides>
  <Notes>9</Notes>
  <HiddenSlides>0</HiddenSlides>
  <MMClips>0</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37</vt:i4>
      </vt:variant>
    </vt:vector>
  </HeadingPairs>
  <TitlesOfParts>
    <vt:vector size="52" baseType="lpstr">
      <vt:lpstr>微软雅黑</vt:lpstr>
      <vt:lpstr>#9Slide07 HoneyCream</vt:lpstr>
      <vt:lpstr>Arial</vt:lpstr>
      <vt:lpstr>Calibri</vt:lpstr>
      <vt:lpstr>Calibri Light</vt:lpstr>
      <vt:lpstr>Cambria</vt:lpstr>
      <vt:lpstr>等线</vt:lpstr>
      <vt:lpstr>Segoe UI Historic</vt:lpstr>
      <vt:lpstr>Times New Roman</vt:lpstr>
      <vt:lpstr>UTM Androgyne</vt:lpstr>
      <vt:lpstr>Wingdings</vt:lpstr>
      <vt:lpstr>思源黑体 CN Bold</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ghfdgfdgfd</cp:lastModifiedBy>
  <cp:revision>58</cp:revision>
  <dcterms:created xsi:type="dcterms:W3CDTF">2023-10-09T05:36:45Z</dcterms:created>
  <dcterms:modified xsi:type="dcterms:W3CDTF">2025-01-12T03:42:41Z</dcterms:modified>
</cp:coreProperties>
</file>