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5.xml" ContentType="application/vnd.openxmlformats-officedocument.presentationml.notesSlide+xml"/>
  <Override PartName="/ppt/media/media3.wav" ContentType="audio/x-wav"/>
  <Override PartName="/ppt/notesSlides/notesSlide6.xml" ContentType="application/vnd.openxmlformats-officedocument.presentationml.notesSlide+xml"/>
  <Override PartName="/ppt/media/media4.wav" ContentType="audio/x-wav"/>
  <Override PartName="/ppt/notesSlides/notesSlide7.xml" ContentType="application/vnd.openxmlformats-officedocument.presentationml.notesSlide+xml"/>
  <Override PartName="/ppt/media/audio9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1.wav" ContentType="audio/x-wav"/>
  <Override PartName="/ppt/notesSlides/notesSlide11.xml" ContentType="application/vnd.openxmlformats-officedocument.presentationml.notesSlide+xml"/>
  <Override PartName="/ppt/media/audio12.wav" ContentType="audio/x-wav"/>
  <Override PartName="/ppt/media/audio13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media8.wav" ContentType="audio/x-wav"/>
  <Override PartName="/ppt/notesSlides/notesSlide15.xml" ContentType="application/vnd.openxmlformats-officedocument.presentationml.notesSlide+xml"/>
  <Override PartName="/ppt/media/media9.wav" ContentType="audio/x-wav"/>
  <Override PartName="/ppt/notesSlides/notesSlide16.xml" ContentType="application/vnd.openxmlformats-officedocument.presentationml.notesSlide+xml"/>
  <Override PartName="/ppt/media/media10.wav" ContentType="audio/x-wav"/>
  <Override PartName="/ppt/notesSlides/notesSlide17.xml" ContentType="application/vnd.openxmlformats-officedocument.presentationml.notesSlide+xml"/>
  <Override PartName="/ppt/media/media11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17.wav" ContentType="audio/x-wav"/>
  <Override PartName="/ppt/media/audio18.wav" ContentType="audio/x-wav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476" r:id="rId2"/>
    <p:sldId id="475" r:id="rId3"/>
    <p:sldId id="473" r:id="rId4"/>
    <p:sldId id="391" r:id="rId5"/>
    <p:sldId id="472" r:id="rId6"/>
    <p:sldId id="289" r:id="rId7"/>
    <p:sldId id="467" r:id="rId8"/>
    <p:sldId id="386" r:id="rId9"/>
    <p:sldId id="469" r:id="rId10"/>
    <p:sldId id="387" r:id="rId11"/>
    <p:sldId id="267" r:id="rId12"/>
    <p:sldId id="449" r:id="rId13"/>
    <p:sldId id="450" r:id="rId14"/>
    <p:sldId id="461" r:id="rId15"/>
    <p:sldId id="452" r:id="rId16"/>
    <p:sldId id="451" r:id="rId17"/>
    <p:sldId id="462" r:id="rId18"/>
    <p:sldId id="463" r:id="rId19"/>
    <p:sldId id="465" r:id="rId20"/>
    <p:sldId id="464" r:id="rId21"/>
    <p:sldId id="457" r:id="rId22"/>
    <p:sldId id="460" r:id="rId23"/>
    <p:sldId id="474" r:id="rId24"/>
    <p:sldId id="448" r:id="rId25"/>
    <p:sldId id="470" r:id="rId26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28"/>
    </p:embeddedFont>
    <p:embeddedFont>
      <p:font typeface="Bernard MT Condensed" panose="02050806060905020404" pitchFamily="18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ooper Black" panose="0208090404030B020404" pitchFamily="18" charset="0"/>
      <p:regular r:id="rId34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E5F0A6"/>
    <a:srgbClr val="FFCC99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3" autoAdjust="0"/>
    <p:restoredTop sz="94660"/>
  </p:normalViewPr>
  <p:slideViewPr>
    <p:cSldViewPr>
      <p:cViewPr varScale="1">
        <p:scale>
          <a:sx n="80" d="100"/>
          <a:sy n="80" d="100"/>
        </p:scale>
        <p:origin x="624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87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10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03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8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61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51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32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1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2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0" y="385763"/>
            <a:ext cx="3429000" cy="1928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25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76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0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76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7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9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wmv"/><Relationship Id="rId7" Type="http://schemas.openxmlformats.org/officeDocument/2006/relationships/image" Target="../media/image32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audio" Target="../media/audio13.wav"/><Relationship Id="rId10" Type="http://schemas.openxmlformats.org/officeDocument/2006/relationships/image" Target="../media/image44.jpe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7.jpeg"/><Relationship Id="rId5" Type="http://schemas.openxmlformats.org/officeDocument/2006/relationships/audio" Target="../media/audio13.wav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audio" Target="../media/audio13.wav"/><Relationship Id="rId10" Type="http://schemas.openxmlformats.org/officeDocument/2006/relationships/image" Target="../media/image48.jpe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9.jpeg"/><Relationship Id="rId5" Type="http://schemas.openxmlformats.org/officeDocument/2006/relationships/audio" Target="../media/audio13.wav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3.wav"/><Relationship Id="rId12" Type="http://schemas.openxmlformats.org/officeDocument/2006/relationships/image" Target="../media/image3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audio" Target="../media/audio12.wav"/><Relationship Id="rId1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1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3.wav"/><Relationship Id="rId12" Type="http://schemas.openxmlformats.org/officeDocument/2006/relationships/image" Target="../media/image3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audio" Target="../media/audio12.wav"/><Relationship Id="rId1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1.pn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3.wav"/><Relationship Id="rId12" Type="http://schemas.openxmlformats.org/officeDocument/2006/relationships/image" Target="../media/image3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audio" Target="../media/audio12.wav"/><Relationship Id="rId15" Type="http://schemas.openxmlformats.org/officeDocument/2006/relationships/image" Target="../media/image20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1.png"/><Relationship Id="rId1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9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3.wav"/><Relationship Id="rId12" Type="http://schemas.openxmlformats.org/officeDocument/2006/relationships/image" Target="../media/image58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audio" Target="../media/audio12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1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7.wav"/><Relationship Id="rId11" Type="http://schemas.openxmlformats.org/officeDocument/2006/relationships/image" Target="../media/image65.jpeg"/><Relationship Id="rId5" Type="http://schemas.openxmlformats.org/officeDocument/2006/relationships/audio" Target="../media/audio16.wav"/><Relationship Id="rId10" Type="http://schemas.openxmlformats.org/officeDocument/2006/relationships/image" Target="../media/image64.jpeg"/><Relationship Id="rId4" Type="http://schemas.openxmlformats.org/officeDocument/2006/relationships/audio" Target="../media/audio15.wav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4.wav"/><Relationship Id="rId7" Type="http://schemas.openxmlformats.org/officeDocument/2006/relationships/audio" Target="../media/audio5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audio" Target="../media/audio8.wav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20" Type="http://schemas.openxmlformats.org/officeDocument/2006/relationships/audio" Target="../media/audio3.wav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24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audio" Target="../media/audio6.wav"/><Relationship Id="rId10" Type="http://schemas.openxmlformats.org/officeDocument/2006/relationships/audio" Target="../media/audio8.wav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7.wav"/><Relationship Id="rId14" Type="http://schemas.openxmlformats.org/officeDocument/2006/relationships/image" Target="../media/image22.png"/><Relationship Id="rId22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19350"/>
            <a:ext cx="2362626" cy="23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628650" y="1467715"/>
            <a:ext cx="8003199" cy="3009035"/>
            <a:chOff x="838200" y="1626754"/>
            <a:chExt cx="10670932" cy="4012046"/>
          </a:xfrm>
        </p:grpSpPr>
        <p:pic>
          <p:nvPicPr>
            <p:cNvPr id="6" name="Bùi Liễu 09681427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26754"/>
              <a:ext cx="10670932" cy="4012046"/>
            </a:xfrm>
            <a:prstGeom prst="rect">
              <a:avLst/>
            </a:prstGeom>
          </p:spPr>
        </p:pic>
        <p:sp>
          <p:nvSpPr>
            <p:cNvPr id="7" name="0968142780"/>
            <p:cNvSpPr/>
            <p:nvPr/>
          </p:nvSpPr>
          <p:spPr>
            <a:xfrm>
              <a:off x="1600200" y="2133600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13" name="0968142780"/>
            <p:cNvSpPr/>
            <p:nvPr/>
          </p:nvSpPr>
          <p:spPr>
            <a:xfrm>
              <a:off x="6858000" y="2133600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</p:grpSp>
      <p:pic>
        <p:nvPicPr>
          <p:cNvPr id="37" name="Bùi Liễu 0968142780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1714500" y="3842581"/>
            <a:ext cx="368519" cy="353936"/>
          </a:xfrm>
          <a:prstGeom prst="rect">
            <a:avLst/>
          </a:prstGeom>
        </p:spPr>
      </p:pic>
      <p:pic>
        <p:nvPicPr>
          <p:cNvPr id="38" name="Bùi Liễu 0968142780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7486650" y="3842581"/>
            <a:ext cx="368519" cy="353936"/>
          </a:xfrm>
          <a:prstGeom prst="rect">
            <a:avLst/>
          </a:prstGeom>
        </p:spPr>
      </p:pic>
      <p:pic>
        <p:nvPicPr>
          <p:cNvPr id="9" name="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11" y="514351"/>
            <a:ext cx="341987" cy="274154"/>
          </a:xfrm>
          <a:prstGeom prst="rect">
            <a:avLst/>
          </a:prstGeom>
        </p:spPr>
      </p:pic>
      <p:pic>
        <p:nvPicPr>
          <p:cNvPr id="10" name="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911.5192" end="8009.554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09" y="1932320"/>
            <a:ext cx="288292" cy="231110"/>
          </a:xfrm>
          <a:prstGeom prst="rect">
            <a:avLst/>
          </a:prstGeom>
        </p:spPr>
      </p:pic>
      <p:pic>
        <p:nvPicPr>
          <p:cNvPr id="11" name="Facebook: Bùi Liễu (0968142780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747.476000000001" end="3211.378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59" y="1958901"/>
            <a:ext cx="318345" cy="255202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857250" y="372539"/>
            <a:ext cx="409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4. Listen and tick.</a:t>
            </a:r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895759"/>
            <a:ext cx="900977" cy="4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5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6"/>
                </p14:media>
              </p:ext>
            </p:extLst>
          </p:nvPr>
        </p:nvPicPr>
        <p:blipFill rotWithShape="1">
          <a:blip r:embed="rId6"/>
          <a:srcRect l="8815" r="8072"/>
          <a:stretch>
            <a:fillRect/>
          </a:stretch>
        </p:blipFill>
        <p:spPr>
          <a:xfrm>
            <a:off x="4800600" y="1714501"/>
            <a:ext cx="3943350" cy="1669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825"/>
                </p14:media>
              </p:ext>
            </p:extLst>
          </p:nvPr>
        </p:nvPicPr>
        <p:blipFill rotWithShape="1">
          <a:blip r:embed="rId7"/>
          <a:srcRect l="9253" t="-409" r="9151" b="1"/>
          <a:stretch>
            <a:fillRect/>
          </a:stretch>
        </p:blipFill>
        <p:spPr>
          <a:xfrm>
            <a:off x="457200" y="1714501"/>
            <a:ext cx="4114800" cy="1669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Bùi Liễu 0968142780"/>
          <p:cNvSpPr txBox="1"/>
          <p:nvPr/>
        </p:nvSpPr>
        <p:spPr>
          <a:xfrm>
            <a:off x="1085850" y="342900"/>
            <a:ext cx="3870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5. Look and trace.</a:t>
            </a: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1741985" y="984711"/>
            <a:ext cx="630437" cy="289556"/>
            <a:chOff x="4722018" y="5323764"/>
            <a:chExt cx="840582" cy="386075"/>
          </a:xfrm>
        </p:grpSpPr>
        <p:pic>
          <p:nvPicPr>
            <p:cNvPr id="8" name="Bùi Liễu 09681427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072" y="5323764"/>
              <a:ext cx="357528" cy="386075"/>
            </a:xfrm>
            <a:prstGeom prst="rect">
              <a:avLst/>
            </a:prstGeom>
          </p:spPr>
        </p:pic>
        <p:pic>
          <p:nvPicPr>
            <p:cNvPr id="9" name="Bùi Liễu 09681427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018" y="5323764"/>
              <a:ext cx="386075" cy="386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288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600201" y="1028700"/>
            <a:ext cx="5912087" cy="3028950"/>
          </a:xfrm>
          <a:prstGeom prst="cloud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Bùi Liễu"/>
          <p:cNvSpPr txBox="1"/>
          <p:nvPr/>
        </p:nvSpPr>
        <p:spPr>
          <a:xfrm>
            <a:off x="2000250" y="2000251"/>
            <a:ext cx="5314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play a game!</a:t>
            </a:r>
          </a:p>
        </p:txBody>
      </p:sp>
    </p:spTree>
    <p:extLst>
      <p:ext uri="{BB962C8B-B14F-4D97-AF65-F5344CB8AC3E}">
        <p14:creationId xmlns:p14="http://schemas.microsoft.com/office/powerpoint/2010/main" val="25698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45659" y="2023662"/>
            <a:ext cx="1122682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24" y="3407692"/>
            <a:ext cx="1269526" cy="1003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6" y="5650799"/>
            <a:ext cx="680890" cy="1319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869" y="777303"/>
            <a:ext cx="1896470" cy="2182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310" y="771765"/>
            <a:ext cx="1796540" cy="21875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03311" y="3282075"/>
            <a:ext cx="1672916" cy="75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4251909" y="4225080"/>
            <a:ext cx="853491" cy="27432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3934786" y="515546"/>
            <a:ext cx="1409969" cy="588687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3495529"/>
            <a:ext cx="1428831" cy="1003871"/>
          </a:xfrm>
          <a:prstGeom prst="rect">
            <a:avLst/>
          </a:prstGeom>
        </p:spPr>
      </p:pic>
      <p:pic>
        <p:nvPicPr>
          <p:cNvPr id="2" name="Cartoon Music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42950" y="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28801" y="1049990"/>
            <a:ext cx="1755365" cy="1750240"/>
            <a:chOff x="1444497" y="1228226"/>
            <a:chExt cx="3120648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97" y="1228226"/>
              <a:ext cx="3120648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1444497" y="2238586"/>
              <a:ext cx="3120648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car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63449" y="1023298"/>
            <a:ext cx="1568936" cy="1825002"/>
            <a:chOff x="6807200" y="1078083"/>
            <a:chExt cx="2789220" cy="2433336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200" y="1078083"/>
              <a:ext cx="2784283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6864549" y="2188126"/>
              <a:ext cx="2731871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cat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08450"/>
            <a:ext cx="696557" cy="639050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94" y="1538227"/>
            <a:ext cx="1103063" cy="832943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6540986" y="4458715"/>
            <a:ext cx="850413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8" name="Heptagon 7"/>
          <p:cNvSpPr/>
          <p:nvPr/>
        </p:nvSpPr>
        <p:spPr>
          <a:xfrm>
            <a:off x="2472352" y="2785100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Heptagon 19"/>
          <p:cNvSpPr/>
          <p:nvPr/>
        </p:nvSpPr>
        <p:spPr>
          <a:xfrm>
            <a:off x="5991988" y="2787780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99457" y="3170279"/>
            <a:ext cx="2743200" cy="15363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48" y="3264761"/>
            <a:ext cx="1634618" cy="12524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08580" y="38354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Look and tick.</a:t>
            </a:r>
          </a:p>
        </p:txBody>
      </p:sp>
    </p:spTree>
    <p:extLst>
      <p:ext uri="{BB962C8B-B14F-4D97-AF65-F5344CB8AC3E}">
        <p14:creationId xmlns:p14="http://schemas.microsoft.com/office/powerpoint/2010/main" val="19105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14551" y="1113741"/>
            <a:ext cx="1606787" cy="1750240"/>
            <a:chOff x="2336963" y="1220936"/>
            <a:chExt cx="2219982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219982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cup</a:t>
              </a:r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04309" y="1052120"/>
            <a:ext cx="1940235" cy="1787204"/>
            <a:chOff x="7241493" y="1171650"/>
            <a:chExt cx="255110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241493" y="2188126"/>
              <a:ext cx="255110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cake</a:t>
              </a:r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59" y="1683937"/>
            <a:ext cx="741741" cy="681252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455337"/>
            <a:ext cx="1200150" cy="893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6" y="5650799"/>
            <a:ext cx="680890" cy="1319255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6572251" y="4458715"/>
            <a:ext cx="819149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20" name="Heptagon 19"/>
          <p:cNvSpPr/>
          <p:nvPr/>
        </p:nvSpPr>
        <p:spPr>
          <a:xfrm>
            <a:off x="2690919" y="2863980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Heptagon 20"/>
          <p:cNvSpPr/>
          <p:nvPr/>
        </p:nvSpPr>
        <p:spPr>
          <a:xfrm>
            <a:off x="5833101" y="2838774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99457" y="3170279"/>
            <a:ext cx="2743200" cy="15363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66" y="3253267"/>
            <a:ext cx="1370370" cy="13703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8580" y="38354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Look and tick.</a:t>
            </a:r>
          </a:p>
        </p:txBody>
      </p:sp>
    </p:spTree>
    <p:extLst>
      <p:ext uri="{BB962C8B-B14F-4D97-AF65-F5344CB8AC3E}">
        <p14:creationId xmlns:p14="http://schemas.microsoft.com/office/powerpoint/2010/main" val="12547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28801" y="1027267"/>
            <a:ext cx="1755365" cy="1750240"/>
            <a:chOff x="1444497" y="1228226"/>
            <a:chExt cx="3120648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97" y="1228226"/>
              <a:ext cx="3120648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1444497" y="2238586"/>
              <a:ext cx="3120648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cat</a:t>
              </a:r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63449" y="1000575"/>
            <a:ext cx="1568936" cy="1825002"/>
            <a:chOff x="6807200" y="1078083"/>
            <a:chExt cx="2789220" cy="2433336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200" y="1078083"/>
              <a:ext cx="2784283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6864549" y="2188126"/>
              <a:ext cx="2731871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cup</a:t>
              </a:r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85727"/>
            <a:ext cx="696557" cy="639050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94" y="1515504"/>
            <a:ext cx="1103063" cy="832943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6540986" y="4458715"/>
            <a:ext cx="850413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8" name="Heptagon 7"/>
          <p:cNvSpPr/>
          <p:nvPr/>
        </p:nvSpPr>
        <p:spPr>
          <a:xfrm>
            <a:off x="2513240" y="2787780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Heptagon 19"/>
          <p:cNvSpPr/>
          <p:nvPr/>
        </p:nvSpPr>
        <p:spPr>
          <a:xfrm>
            <a:off x="5991988" y="2765057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99457" y="3170279"/>
            <a:ext cx="2743200" cy="15363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20" y="3360112"/>
            <a:ext cx="1252474" cy="125247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8580" y="38354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Look and tick.</a:t>
            </a:r>
          </a:p>
        </p:txBody>
      </p:sp>
    </p:spTree>
    <p:extLst>
      <p:ext uri="{BB962C8B-B14F-4D97-AF65-F5344CB8AC3E}">
        <p14:creationId xmlns:p14="http://schemas.microsoft.com/office/powerpoint/2010/main" val="9103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14551" y="1040504"/>
            <a:ext cx="1606787" cy="1750240"/>
            <a:chOff x="2336963" y="1220936"/>
            <a:chExt cx="2219982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219982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car</a:t>
              </a:r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04309" y="978883"/>
            <a:ext cx="1940235" cy="1787204"/>
            <a:chOff x="7241493" y="1171650"/>
            <a:chExt cx="255110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241493" y="2188126"/>
              <a:ext cx="255110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cup</a:t>
              </a:r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59" y="1610700"/>
            <a:ext cx="741741" cy="681252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382100"/>
            <a:ext cx="1200150" cy="893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6" y="5650799"/>
            <a:ext cx="680890" cy="1319255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6572251" y="4458715"/>
            <a:ext cx="895349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20" name="Heptagon 19"/>
          <p:cNvSpPr/>
          <p:nvPr/>
        </p:nvSpPr>
        <p:spPr>
          <a:xfrm>
            <a:off x="2724701" y="2787780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Heptagon 20"/>
          <p:cNvSpPr/>
          <p:nvPr/>
        </p:nvSpPr>
        <p:spPr>
          <a:xfrm>
            <a:off x="5852939" y="2775478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99457" y="3170279"/>
            <a:ext cx="2743200" cy="15363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4"/>
          <a:stretch/>
        </p:blipFill>
        <p:spPr>
          <a:xfrm>
            <a:off x="3851362" y="3495369"/>
            <a:ext cx="1441277" cy="108648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8580" y="38354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Look and tick.</a:t>
            </a:r>
          </a:p>
        </p:txBody>
      </p:sp>
    </p:spTree>
    <p:extLst>
      <p:ext uri="{BB962C8B-B14F-4D97-AF65-F5344CB8AC3E}">
        <p14:creationId xmlns:p14="http://schemas.microsoft.com/office/powerpoint/2010/main" val="29235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3101" y="1415833"/>
            <a:ext cx="2000250" cy="1750240"/>
            <a:chOff x="1444496" y="1228226"/>
            <a:chExt cx="3352799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97" y="1228226"/>
              <a:ext cx="3120648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1444496" y="2238586"/>
              <a:ext cx="3352799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57801" y="1389142"/>
            <a:ext cx="1788884" cy="1825002"/>
            <a:chOff x="6416181" y="1078083"/>
            <a:chExt cx="3180239" cy="2433336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181" y="1078083"/>
              <a:ext cx="3175302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6416181" y="2188126"/>
              <a:ext cx="3180239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1" y="2474293"/>
            <a:ext cx="696557" cy="639050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95" y="1904071"/>
            <a:ext cx="1103063" cy="832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6" y="5650799"/>
            <a:ext cx="680890" cy="1319255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6540986" y="4458715"/>
            <a:ext cx="850413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22" name="Heptagon 21"/>
          <p:cNvSpPr/>
          <p:nvPr/>
        </p:nvSpPr>
        <p:spPr>
          <a:xfrm>
            <a:off x="2663039" y="3154841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Heptagon 22"/>
          <p:cNvSpPr/>
          <p:nvPr/>
        </p:nvSpPr>
        <p:spPr>
          <a:xfrm>
            <a:off x="5968713" y="3166073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7" y="2264265"/>
            <a:ext cx="761907" cy="766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96" y="2310987"/>
            <a:ext cx="761132" cy="765773"/>
          </a:xfrm>
          <a:prstGeom prst="rect">
            <a:avLst/>
          </a:prstGeom>
        </p:spPr>
      </p:pic>
      <p:pic>
        <p:nvPicPr>
          <p:cNvPr id="9" name="C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44" y="4019550"/>
            <a:ext cx="443843" cy="3558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4275" y="52283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9384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3101" y="1415833"/>
            <a:ext cx="2000250" cy="1750240"/>
            <a:chOff x="1444496" y="1228226"/>
            <a:chExt cx="3352799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97" y="1228226"/>
              <a:ext cx="3120648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1444496" y="2238586"/>
              <a:ext cx="3352799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57801" y="1389142"/>
            <a:ext cx="1788884" cy="1825002"/>
            <a:chOff x="6416181" y="1078083"/>
            <a:chExt cx="3180239" cy="2433336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181" y="1078083"/>
              <a:ext cx="3175302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6416181" y="2188126"/>
              <a:ext cx="3180239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1" y="2474293"/>
            <a:ext cx="696557" cy="639050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95" y="1904071"/>
            <a:ext cx="1103063" cy="832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6" y="5650799"/>
            <a:ext cx="680890" cy="1319255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6540987" y="4458715"/>
            <a:ext cx="850414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22" name="Heptagon 21"/>
          <p:cNvSpPr/>
          <p:nvPr/>
        </p:nvSpPr>
        <p:spPr>
          <a:xfrm>
            <a:off x="2663039" y="3154841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Heptagon 22"/>
          <p:cNvSpPr/>
          <p:nvPr/>
        </p:nvSpPr>
        <p:spPr>
          <a:xfrm>
            <a:off x="5968713" y="3166073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16" y="2274741"/>
            <a:ext cx="972744" cy="7453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51" y="2282417"/>
            <a:ext cx="966201" cy="822912"/>
          </a:xfrm>
          <a:prstGeom prst="rect">
            <a:avLst/>
          </a:prstGeom>
        </p:spPr>
      </p:pic>
      <p:pic>
        <p:nvPicPr>
          <p:cNvPr id="4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94" y="3829050"/>
            <a:ext cx="342742" cy="2747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4275" y="52283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24128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59800"/>
            <a:ext cx="6172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2291" y="1269597"/>
            <a:ext cx="1828800" cy="1750240"/>
            <a:chOff x="2336963" y="1220936"/>
            <a:chExt cx="2701173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701173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701173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72050" y="1207976"/>
            <a:ext cx="1940235" cy="1787204"/>
            <a:chOff x="7241493" y="1171650"/>
            <a:chExt cx="255110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364" y="1171650"/>
              <a:ext cx="2247056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241493" y="2188126"/>
              <a:ext cx="255110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0" y="1839794"/>
            <a:ext cx="696557" cy="681252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91" y="1611194"/>
            <a:ext cx="1103063" cy="893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6" y="5650799"/>
            <a:ext cx="680890" cy="1319255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6572251" y="4400550"/>
            <a:ext cx="819149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20" name="Heptagon 19"/>
          <p:cNvSpPr/>
          <p:nvPr/>
        </p:nvSpPr>
        <p:spPr>
          <a:xfrm>
            <a:off x="2803448" y="3017549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Heptagon 20"/>
          <p:cNvSpPr/>
          <p:nvPr/>
        </p:nvSpPr>
        <p:spPr>
          <a:xfrm>
            <a:off x="5748924" y="2982952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6" y="2073690"/>
            <a:ext cx="816998" cy="803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47" y="2092981"/>
            <a:ext cx="834536" cy="834536"/>
          </a:xfrm>
          <a:prstGeom prst="rect">
            <a:avLst/>
          </a:prstGeom>
        </p:spPr>
      </p:pic>
      <p:pic>
        <p:nvPicPr>
          <p:cNvPr id="23" name="c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94967"/>
            <a:ext cx="457200" cy="36651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64275" y="52283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6047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3101" y="1415833"/>
            <a:ext cx="2000250" cy="1750240"/>
            <a:chOff x="1444496" y="1228226"/>
            <a:chExt cx="3352799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97" y="1228226"/>
              <a:ext cx="3120648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1444496" y="2238586"/>
              <a:ext cx="3352799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57801" y="1389142"/>
            <a:ext cx="1788884" cy="1825002"/>
            <a:chOff x="6416181" y="1078083"/>
            <a:chExt cx="3180239" cy="2433336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181" y="1078083"/>
              <a:ext cx="3175302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6416181" y="2188126"/>
              <a:ext cx="3180239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1" y="2474293"/>
            <a:ext cx="696557" cy="639050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95" y="1904071"/>
            <a:ext cx="1103063" cy="832943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6540987" y="4458715"/>
            <a:ext cx="775852" cy="459578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Comic Sans MS" panose="030F0702030302020204" pitchFamily="66" charset="0"/>
              </a:rPr>
              <a:t>End </a:t>
            </a:r>
            <a:endParaRPr lang="en-US" sz="1500" b="1" dirty="0">
              <a:latin typeface="Comic Sans MS" panose="030F0702030302020204" pitchFamily="66" charset="0"/>
            </a:endParaRPr>
          </a:p>
        </p:txBody>
      </p:sp>
      <p:sp>
        <p:nvSpPr>
          <p:cNvPr id="22" name="Heptagon 21"/>
          <p:cNvSpPr/>
          <p:nvPr/>
        </p:nvSpPr>
        <p:spPr>
          <a:xfrm>
            <a:off x="2663039" y="3154841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Heptagon 22"/>
          <p:cNvSpPr/>
          <p:nvPr/>
        </p:nvSpPr>
        <p:spPr>
          <a:xfrm>
            <a:off x="5968713" y="3166073"/>
            <a:ext cx="386487" cy="317370"/>
          </a:xfrm>
          <a:prstGeom prst="heptagon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endParaRPr lang="vi-VN" sz="24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88" y="2206970"/>
            <a:ext cx="1074737" cy="90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25" y="2250103"/>
            <a:ext cx="829196" cy="829196"/>
          </a:xfrm>
          <a:prstGeom prst="rect">
            <a:avLst/>
          </a:prstGeom>
        </p:spPr>
      </p:pic>
      <p:pic>
        <p:nvPicPr>
          <p:cNvPr id="16" name="c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72" y="3874393"/>
            <a:ext cx="457200" cy="36651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4275" y="522835"/>
            <a:ext cx="3527544" cy="463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783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92" y="520939"/>
            <a:ext cx="1103063" cy="10038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50" y="1657351"/>
            <a:ext cx="3620160" cy="2295343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6501144" y="4218435"/>
            <a:ext cx="661656" cy="4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ctagon 50"/>
          <p:cNvSpPr/>
          <p:nvPr/>
        </p:nvSpPr>
        <p:spPr>
          <a:xfrm>
            <a:off x="376326" y="1641368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sp>
        <p:nvSpPr>
          <p:cNvPr id="52" name="Octagon 51"/>
          <p:cNvSpPr/>
          <p:nvPr/>
        </p:nvSpPr>
        <p:spPr>
          <a:xfrm>
            <a:off x="2575556" y="1628255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sp>
        <p:nvSpPr>
          <p:cNvPr id="53" name="Octagon 52"/>
          <p:cNvSpPr/>
          <p:nvPr/>
        </p:nvSpPr>
        <p:spPr>
          <a:xfrm>
            <a:off x="4774785" y="1596857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pic>
        <p:nvPicPr>
          <p:cNvPr id="2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73" y="4153184"/>
            <a:ext cx="679222" cy="683364"/>
          </a:xfrm>
          <a:prstGeom prst="rect">
            <a:avLst/>
          </a:prstGeom>
        </p:spPr>
      </p:pic>
      <p:sp>
        <p:nvSpPr>
          <p:cNvPr id="21" name="Octagon 20"/>
          <p:cNvSpPr/>
          <p:nvPr/>
        </p:nvSpPr>
        <p:spPr>
          <a:xfrm>
            <a:off x="6974015" y="1624849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95" y="1712972"/>
            <a:ext cx="1267584" cy="1267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20" y="1992179"/>
            <a:ext cx="990758" cy="990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94" y="1945407"/>
            <a:ext cx="1267584" cy="990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9" y="1668581"/>
            <a:ext cx="1456228" cy="1456228"/>
          </a:xfrm>
          <a:prstGeom prst="rect">
            <a:avLst/>
          </a:prstGeom>
        </p:spPr>
      </p:pic>
      <p:sp>
        <p:nvSpPr>
          <p:cNvPr id="24" name="Bùi Liễu 0968142780"/>
          <p:cNvSpPr txBox="1"/>
          <p:nvPr/>
        </p:nvSpPr>
        <p:spPr>
          <a:xfrm>
            <a:off x="2375398" y="3506827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ake</a:t>
            </a:r>
          </a:p>
        </p:txBody>
      </p:sp>
      <p:sp>
        <p:nvSpPr>
          <p:cNvPr id="25" name="Bùi Liễu 0968142780"/>
          <p:cNvSpPr txBox="1"/>
          <p:nvPr/>
        </p:nvSpPr>
        <p:spPr>
          <a:xfrm>
            <a:off x="4526199" y="3519010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ar</a:t>
            </a:r>
          </a:p>
        </p:txBody>
      </p:sp>
      <p:sp>
        <p:nvSpPr>
          <p:cNvPr id="27" name="Bùi Liễu 0968142780"/>
          <p:cNvSpPr txBox="1"/>
          <p:nvPr/>
        </p:nvSpPr>
        <p:spPr>
          <a:xfrm>
            <a:off x="6825574" y="3529937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up</a:t>
            </a:r>
          </a:p>
        </p:txBody>
      </p:sp>
      <p:sp>
        <p:nvSpPr>
          <p:cNvPr id="28" name="Bùi Liễu 0968142780"/>
          <p:cNvSpPr txBox="1"/>
          <p:nvPr/>
        </p:nvSpPr>
        <p:spPr>
          <a:xfrm>
            <a:off x="79978" y="3494643"/>
            <a:ext cx="2299376" cy="7001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c</a:t>
            </a:r>
            <a:r>
              <a:rPr lang="en-US" sz="4100" b="1" dirty="0"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at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3070886" y="365952"/>
            <a:ext cx="3225124" cy="61355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530595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k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k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3200400" y="819150"/>
            <a:ext cx="3242194" cy="6858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Homework</a:t>
            </a:r>
            <a:endParaRPr 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Comic Sans MS" panose="030F0702030302020204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" y="1885950"/>
            <a:ext cx="70428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78452584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2457450" y="2431335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62869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510519" y="2400300"/>
            <a:ext cx="3943350" cy="1300354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Warm-up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275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0100" y="2065040"/>
            <a:ext cx="7658100" cy="148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5" name="Bùi Liễu 0968142780"/>
          <p:cNvSpPr txBox="1"/>
          <p:nvPr/>
        </p:nvSpPr>
        <p:spPr>
          <a:xfrm>
            <a:off x="914400" y="285750"/>
            <a:ext cx="2269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play!</a:t>
            </a:r>
          </a:p>
        </p:txBody>
      </p:sp>
      <p:pic>
        <p:nvPicPr>
          <p:cNvPr id="6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4" y="1178332"/>
            <a:ext cx="358947" cy="331754"/>
          </a:xfrm>
          <a:prstGeom prst="rect">
            <a:avLst/>
          </a:prstGeom>
        </p:spPr>
      </p:pic>
      <p:pic>
        <p:nvPicPr>
          <p:cNvPr id="51" name="Bùi Liễu 0968142780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16" y="2233035"/>
            <a:ext cx="1234694" cy="1138816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4" name="Bùi Liễu 096814278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8" y="2233035"/>
            <a:ext cx="1274730" cy="1138817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9" name="Bùi Liễu 0968142780"/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30" y="2233036"/>
            <a:ext cx="1297244" cy="1138815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" name="Bùi Liễu 0968142780"/>
          <p:cNvSpPr/>
          <p:nvPr/>
        </p:nvSpPr>
        <p:spPr>
          <a:xfrm>
            <a:off x="1991561" y="1244628"/>
            <a:ext cx="55419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What is the missing letter? </a:t>
            </a:r>
            <a:endParaRPr lang="vi-VN" sz="3000" b="1" dirty="0"/>
          </a:p>
        </p:txBody>
      </p:sp>
      <p:sp>
        <p:nvSpPr>
          <p:cNvPr id="66" name="Bùi Liễu 0968142780"/>
          <p:cNvSpPr/>
          <p:nvPr/>
        </p:nvSpPr>
        <p:spPr>
          <a:xfrm>
            <a:off x="1180674" y="3583692"/>
            <a:ext cx="1120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_ake</a:t>
            </a:r>
            <a:endParaRPr lang="vi-VN" sz="3200" b="1"/>
          </a:p>
        </p:txBody>
      </p:sp>
      <p:sp>
        <p:nvSpPr>
          <p:cNvPr id="67" name="Bùi Liễu 0968142780"/>
          <p:cNvSpPr/>
          <p:nvPr/>
        </p:nvSpPr>
        <p:spPr>
          <a:xfrm>
            <a:off x="1209176" y="3568303"/>
            <a:ext cx="4026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vi-VN" sz="3300" b="1" dirty="0">
              <a:solidFill>
                <a:srgbClr val="FF0000"/>
              </a:solidFill>
            </a:endParaRPr>
          </a:p>
        </p:txBody>
      </p:sp>
      <p:sp>
        <p:nvSpPr>
          <p:cNvPr id="68" name="Bùi Liễu 0968142780"/>
          <p:cNvSpPr/>
          <p:nvPr/>
        </p:nvSpPr>
        <p:spPr>
          <a:xfrm>
            <a:off x="3330933" y="3539667"/>
            <a:ext cx="875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_up</a:t>
            </a:r>
            <a:endParaRPr lang="vi-VN" sz="3200" b="1"/>
          </a:p>
        </p:txBody>
      </p:sp>
      <p:sp>
        <p:nvSpPr>
          <p:cNvPr id="69" name="Bùi Liễu 0968142780"/>
          <p:cNvSpPr/>
          <p:nvPr/>
        </p:nvSpPr>
        <p:spPr>
          <a:xfrm>
            <a:off x="3335309" y="3548703"/>
            <a:ext cx="4026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0" name="Bùi Liễu 0968142780"/>
          <p:cNvSpPr/>
          <p:nvPr/>
        </p:nvSpPr>
        <p:spPr>
          <a:xfrm>
            <a:off x="5243949" y="3548703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_ar</a:t>
            </a:r>
            <a:endParaRPr lang="vi-VN" sz="3200" b="1"/>
          </a:p>
        </p:txBody>
      </p:sp>
      <p:sp>
        <p:nvSpPr>
          <p:cNvPr id="71" name="Bùi Liễu 0968142780"/>
          <p:cNvSpPr/>
          <p:nvPr/>
        </p:nvSpPr>
        <p:spPr>
          <a:xfrm>
            <a:off x="5276050" y="3556397"/>
            <a:ext cx="4026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5" name="Bùi Liễu 0968142780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22" y="2233035"/>
            <a:ext cx="1289069" cy="113881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0" name="Bùi Liễu 0968142780"/>
          <p:cNvSpPr/>
          <p:nvPr/>
        </p:nvSpPr>
        <p:spPr>
          <a:xfrm>
            <a:off x="7178294" y="3571786"/>
            <a:ext cx="864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_at</a:t>
            </a:r>
            <a:endParaRPr lang="vi-VN" sz="3200" b="1"/>
          </a:p>
        </p:txBody>
      </p:sp>
      <p:sp>
        <p:nvSpPr>
          <p:cNvPr id="21" name="Bùi Liễu 0968142780"/>
          <p:cNvSpPr/>
          <p:nvPr/>
        </p:nvSpPr>
        <p:spPr>
          <a:xfrm>
            <a:off x="7213239" y="3571786"/>
            <a:ext cx="4026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04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335554" y="857250"/>
            <a:ext cx="1600199" cy="5770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2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1713728" y="1579062"/>
            <a:ext cx="5886450" cy="700192"/>
          </a:xfrm>
          <a:prstGeom prst="rect">
            <a:avLst/>
          </a:prstGeom>
          <a:noFill/>
        </p:spPr>
        <p:txBody>
          <a:bodyPr spcFirstLastPara="1" wrap="square" lIns="68579" tIns="34289" rIns="68579" bIns="34289" numCol="1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In the dining room</a:t>
            </a: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209152" y="2727209"/>
            <a:ext cx="2895600" cy="2105912"/>
          </a:xfrm>
          <a:prstGeom prst="cloud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1" y="-2686049"/>
            <a:ext cx="1847849" cy="38100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1013" dirty="0"/>
              <a:t>Facebook: </a:t>
            </a:r>
            <a:r>
              <a:rPr lang="en-US" sz="1013" dirty="0" err="1"/>
              <a:t>Bùi</a:t>
            </a:r>
            <a:r>
              <a:rPr lang="en-US" sz="1013" dirty="0"/>
              <a:t> </a:t>
            </a:r>
            <a:r>
              <a:rPr lang="en-US" sz="1013" dirty="0" err="1"/>
              <a:t>Liễu</a:t>
            </a:r>
            <a:r>
              <a:rPr lang="en-US" sz="1013" dirty="0"/>
              <a:t>  </a:t>
            </a:r>
          </a:p>
          <a:p>
            <a:r>
              <a:rPr lang="en-US" sz="1013" dirty="0"/>
              <a:t>0968142780</a:t>
            </a: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5206F85B-510F-4C25-A15A-77EC1552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2071141"/>
            <a:ext cx="302740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177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/>
          <p:cNvSpPr txBox="1"/>
          <p:nvPr/>
        </p:nvSpPr>
        <p:spPr>
          <a:xfrm>
            <a:off x="2983465" y="259733"/>
            <a:ext cx="3736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Contents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3293173" y="1528860"/>
            <a:ext cx="3633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Listen and chant.</a:t>
            </a:r>
          </a:p>
        </p:txBody>
      </p:sp>
      <p:sp>
        <p:nvSpPr>
          <p:cNvPr id="15" name="Bùi Liễu 0968142780"/>
          <p:cNvSpPr txBox="1"/>
          <p:nvPr/>
        </p:nvSpPr>
        <p:spPr>
          <a:xfrm>
            <a:off x="3217015" y="2638516"/>
            <a:ext cx="358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16" name="Bùi Liễu 0968142780"/>
          <p:cNvSpPr txBox="1"/>
          <p:nvPr/>
        </p:nvSpPr>
        <p:spPr>
          <a:xfrm>
            <a:off x="3056829" y="3697783"/>
            <a:ext cx="3870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Look and trace.</a:t>
            </a: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59" y="1505153"/>
            <a:ext cx="444675" cy="551623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37" y="2595496"/>
            <a:ext cx="481494" cy="530888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96" y="3651547"/>
            <a:ext cx="481035" cy="576254"/>
          </a:xfrm>
          <a:prstGeom prst="rect">
            <a:avLst/>
          </a:prstGeom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1" y="2056776"/>
            <a:ext cx="867268" cy="456617"/>
          </a:xfrm>
          <a:prstGeom prst="rect">
            <a:avLst/>
          </a:prstGeom>
        </p:spPr>
      </p:pic>
      <p:pic>
        <p:nvPicPr>
          <p:cNvPr id="17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3170463"/>
            <a:ext cx="778382" cy="372838"/>
          </a:xfrm>
          <a:prstGeom prst="rect">
            <a:avLst/>
          </a:prstGeom>
        </p:spPr>
      </p:pic>
      <p:grpSp>
        <p:nvGrpSpPr>
          <p:cNvPr id="2" name="Bùi Liễu 0968142780"/>
          <p:cNvGrpSpPr/>
          <p:nvPr/>
        </p:nvGrpSpPr>
        <p:grpSpPr>
          <a:xfrm>
            <a:off x="3541513" y="4225294"/>
            <a:ext cx="630437" cy="289556"/>
            <a:chOff x="4722018" y="5323764"/>
            <a:chExt cx="840582" cy="386075"/>
          </a:xfrm>
        </p:grpSpPr>
        <p:pic>
          <p:nvPicPr>
            <p:cNvPr id="13" name="Bùi Liễu 09681427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072" y="5323764"/>
              <a:ext cx="357528" cy="386075"/>
            </a:xfrm>
            <a:prstGeom prst="rect">
              <a:avLst/>
            </a:prstGeom>
          </p:spPr>
        </p:pic>
        <p:pic>
          <p:nvPicPr>
            <p:cNvPr id="22" name="Bùi Liễu 09681427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018" y="5323764"/>
              <a:ext cx="386075" cy="386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0968142780"/>
          <p:cNvSpPr>
            <a:spLocks noGrp="1"/>
          </p:cNvSpPr>
          <p:nvPr>
            <p:ph sz="half" idx="4294967295"/>
          </p:nvPr>
        </p:nvSpPr>
        <p:spPr>
          <a:xfrm>
            <a:off x="1543050" y="3185289"/>
            <a:ext cx="3886200" cy="54247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at.</a:t>
            </a: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1543050" y="1435275"/>
            <a:ext cx="3886200" cy="5229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up.</a:t>
            </a:r>
          </a:p>
        </p:txBody>
      </p:sp>
      <p:grpSp>
        <p:nvGrpSpPr>
          <p:cNvPr id="17" name="Bùi Liễu 0968142780"/>
          <p:cNvGrpSpPr/>
          <p:nvPr/>
        </p:nvGrpSpPr>
        <p:grpSpPr>
          <a:xfrm>
            <a:off x="4857750" y="1221479"/>
            <a:ext cx="4069507" cy="3072369"/>
            <a:chOff x="5470169" y="800950"/>
            <a:chExt cx="6487430" cy="5315692"/>
          </a:xfrm>
        </p:grpSpPr>
        <p:pic>
          <p:nvPicPr>
            <p:cNvPr id="12" name="096814278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169" y="800950"/>
              <a:ext cx="6487430" cy="5315692"/>
            </a:xfrm>
            <a:prstGeom prst="cloud">
              <a:avLst/>
            </a:prstGeom>
          </p:spPr>
        </p:pic>
        <p:pic>
          <p:nvPicPr>
            <p:cNvPr id="16" name="Bùi Liễu 096814278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" t="402" r="90605" b="91679"/>
            <a:stretch/>
          </p:blipFill>
          <p:spPr>
            <a:xfrm>
              <a:off x="5715000" y="3048000"/>
              <a:ext cx="457200" cy="420930"/>
            </a:xfrm>
            <a:prstGeom prst="rect">
              <a:avLst/>
            </a:prstGeom>
          </p:spPr>
        </p:pic>
      </p:grpSp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090"/>
                    <p14:bmk name="Bookmark 2" time="21600"/>
                    <p14:bmk name="Bookmark 3" time="25590"/>
                    <p14:bmk name="Bookmark 4" time="32012.564"/>
                    <p14:bmk name="Bookmark 5" time="36682.564"/>
                    <p14:bmk name="Bookmark 6" time="40932.564"/>
                  </p14:bmkLst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04" y="423558"/>
            <a:ext cx="319892" cy="256442"/>
          </a:xfrm>
          <a:prstGeom prst="rect">
            <a:avLst/>
          </a:prstGeom>
        </p:spPr>
      </p:pic>
      <p:sp>
        <p:nvSpPr>
          <p:cNvPr id="9" name="Bùi Liễu 0968142780"/>
          <p:cNvSpPr txBox="1">
            <a:spLocks/>
          </p:cNvSpPr>
          <p:nvPr/>
        </p:nvSpPr>
        <p:spPr>
          <a:xfrm>
            <a:off x="1504140" y="2483041"/>
            <a:ext cx="3699587" cy="595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up and a 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>
                <a:latin typeface="Comic Sans MS" panose="030F0702030302020204" pitchFamily="66" charset="0"/>
              </a:rPr>
              <a:t>ake.</a:t>
            </a: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1521163" y="1964759"/>
            <a:ext cx="3886200" cy="4561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a </a:t>
            </a:r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>
                <a:latin typeface="Comic Sans MS" panose="030F0702030302020204" pitchFamily="66" charset="0"/>
              </a:rPr>
              <a:t>ake.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Bùi Liễu 0968142780"/>
          <p:cNvSpPr>
            <a:spLocks noGrp="1"/>
          </p:cNvSpPr>
          <p:nvPr>
            <p:ph sz="half" idx="4294967295"/>
          </p:nvPr>
        </p:nvSpPr>
        <p:spPr>
          <a:xfrm>
            <a:off x="1520519" y="3660590"/>
            <a:ext cx="3886200" cy="5881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ar.</a:t>
            </a:r>
          </a:p>
        </p:txBody>
      </p:sp>
      <p:sp>
        <p:nvSpPr>
          <p:cNvPr id="19" name="Bùi Liễu 0968142780"/>
          <p:cNvSpPr>
            <a:spLocks noGrp="1"/>
          </p:cNvSpPr>
          <p:nvPr>
            <p:ph sz="half" idx="4294967295"/>
          </p:nvPr>
        </p:nvSpPr>
        <p:spPr>
          <a:xfrm>
            <a:off x="1462893" y="4204394"/>
            <a:ext cx="3886200" cy="5404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at and 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ar.</a:t>
            </a:r>
          </a:p>
        </p:txBody>
      </p:sp>
      <p:pic>
        <p:nvPicPr>
          <p:cNvPr id="20" name="0968142780">
            <a:extLst>
              <a:ext uri="{FF2B5EF4-FFF2-40B4-BE49-F238E27FC236}">
                <a16:creationId xmlns:a16="http://schemas.microsoft.com/office/drawing/2014/main" id="{92BFA2E2-C452-48FD-A9AD-71E9DB377C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0" y="1485650"/>
            <a:ext cx="539617" cy="356074"/>
          </a:xfrm>
          <a:prstGeom prst="rect">
            <a:avLst/>
          </a:prstGeom>
        </p:spPr>
      </p:pic>
      <p:pic>
        <p:nvPicPr>
          <p:cNvPr id="21" name="0968142780">
            <a:extLst>
              <a:ext uri="{FF2B5EF4-FFF2-40B4-BE49-F238E27FC236}">
                <a16:creationId xmlns:a16="http://schemas.microsoft.com/office/drawing/2014/main" id="{89AA6B49-1CCC-43A5-8119-E3F8D09809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82" y="2000640"/>
            <a:ext cx="576178" cy="352835"/>
          </a:xfrm>
          <a:prstGeom prst="rect">
            <a:avLst/>
          </a:prstGeom>
        </p:spPr>
      </p:pic>
      <p:pic>
        <p:nvPicPr>
          <p:cNvPr id="22" name="0968142780">
            <a:extLst>
              <a:ext uri="{FF2B5EF4-FFF2-40B4-BE49-F238E27FC236}">
                <a16:creationId xmlns:a16="http://schemas.microsoft.com/office/drawing/2014/main" id="{A6674431-8460-42AA-8534-FB5DD30D02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004" y="2509062"/>
            <a:ext cx="557087" cy="358739"/>
          </a:xfrm>
          <a:prstGeom prst="rect">
            <a:avLst/>
          </a:prstGeom>
        </p:spPr>
      </p:pic>
      <p:pic>
        <p:nvPicPr>
          <p:cNvPr id="23" name="0968142780">
            <a:extLst>
              <a:ext uri="{FF2B5EF4-FFF2-40B4-BE49-F238E27FC236}">
                <a16:creationId xmlns:a16="http://schemas.microsoft.com/office/drawing/2014/main" id="{F07442D9-1F7D-4C79-A286-53A9B74463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134" y="3238749"/>
            <a:ext cx="550916" cy="382444"/>
          </a:xfrm>
          <a:prstGeom prst="rect">
            <a:avLst/>
          </a:prstGeom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70CBD9D2-4648-47D2-B1C3-4A8216EE1E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651" y="3748738"/>
            <a:ext cx="568346" cy="363998"/>
          </a:xfrm>
          <a:prstGeom prst="rect">
            <a:avLst/>
          </a:prstGeom>
        </p:spPr>
      </p:pic>
      <p:pic>
        <p:nvPicPr>
          <p:cNvPr id="25" name="0968142780">
            <a:extLst>
              <a:ext uri="{FF2B5EF4-FFF2-40B4-BE49-F238E27FC236}">
                <a16:creationId xmlns:a16="http://schemas.microsoft.com/office/drawing/2014/main" id="{FD974377-0821-466F-89DF-2793EE81F7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598" y="4294578"/>
            <a:ext cx="568346" cy="343967"/>
          </a:xfrm>
          <a:prstGeom prst="rect">
            <a:avLst/>
          </a:prstGeom>
        </p:spPr>
      </p:pic>
      <p:sp>
        <p:nvSpPr>
          <p:cNvPr id="27" name="Bùi Liễu 0968142780"/>
          <p:cNvSpPr txBox="1"/>
          <p:nvPr/>
        </p:nvSpPr>
        <p:spPr>
          <a:xfrm>
            <a:off x="914400" y="291159"/>
            <a:ext cx="394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28" name="Bùi Liễu 096814278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78" y="807823"/>
            <a:ext cx="867268" cy="4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6650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7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7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7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7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7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7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7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7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7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7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7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7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7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7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7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8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8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8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8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8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8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/>
          <p:bldP spid="9" grpId="0"/>
          <p:bldP spid="10" grpId="0"/>
          <p:bldP spid="11" grpId="0" build="p"/>
          <p:bldP spid="1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ack 8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ack 8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8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8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8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8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990600" y="285191"/>
            <a:ext cx="394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3226"/>
            <a:ext cx="867268" cy="456617"/>
          </a:xfrm>
          <a:prstGeom prst="rect">
            <a:avLst/>
          </a:prstGeom>
        </p:spPr>
      </p:pic>
      <p:pic>
        <p:nvPicPr>
          <p:cNvPr id="2" name="VIDEO HOẠT HÌNH LỚP 1 - Unit 2 - In the dining room - Ch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300" y="1084086"/>
            <a:ext cx="6686550" cy="37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55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0968142780"/>
          <p:cNvSpPr>
            <a:spLocks noGrp="1"/>
          </p:cNvSpPr>
          <p:nvPr>
            <p:ph sz="half" idx="4294967295"/>
          </p:nvPr>
        </p:nvSpPr>
        <p:spPr>
          <a:xfrm>
            <a:off x="1543051" y="3185289"/>
            <a:ext cx="1266545" cy="54247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</a:t>
            </a: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1543051" y="1435275"/>
            <a:ext cx="1266545" cy="5229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</a:p>
        </p:txBody>
      </p:sp>
      <p:grpSp>
        <p:nvGrpSpPr>
          <p:cNvPr id="17" name="Bùi Liễu 0968142780"/>
          <p:cNvGrpSpPr/>
          <p:nvPr/>
        </p:nvGrpSpPr>
        <p:grpSpPr>
          <a:xfrm>
            <a:off x="4914900" y="1221479"/>
            <a:ext cx="4012357" cy="3072369"/>
            <a:chOff x="5470169" y="800950"/>
            <a:chExt cx="6487430" cy="5315692"/>
          </a:xfrm>
        </p:grpSpPr>
        <p:pic>
          <p:nvPicPr>
            <p:cNvPr id="12" name="Bùi liễu 09681427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169" y="800950"/>
              <a:ext cx="6487430" cy="5315692"/>
            </a:xfrm>
            <a:prstGeom prst="cloud">
              <a:avLst/>
            </a:prstGeom>
          </p:spPr>
        </p:pic>
        <p:pic>
          <p:nvPicPr>
            <p:cNvPr id="16" name="Bùi Liễu 096814278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" t="402" r="90605" b="91679"/>
            <a:stretch/>
          </p:blipFill>
          <p:spPr>
            <a:xfrm>
              <a:off x="5715000" y="3048000"/>
              <a:ext cx="457200" cy="420930"/>
            </a:xfrm>
            <a:prstGeom prst="rect">
              <a:avLst/>
            </a:prstGeom>
          </p:spPr>
        </p:pic>
      </p:grpSp>
      <p:sp>
        <p:nvSpPr>
          <p:cNvPr id="9" name="Bùi Liễu 0968142780"/>
          <p:cNvSpPr txBox="1">
            <a:spLocks/>
          </p:cNvSpPr>
          <p:nvPr/>
        </p:nvSpPr>
        <p:spPr>
          <a:xfrm>
            <a:off x="1504140" y="2483041"/>
            <a:ext cx="4354237" cy="595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up and 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ake.</a:t>
            </a: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1521163" y="1964759"/>
            <a:ext cx="1292306" cy="4561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</a:p>
        </p:txBody>
      </p:sp>
      <p:sp>
        <p:nvSpPr>
          <p:cNvPr id="11" name="Bùi Liễu 0968142780"/>
          <p:cNvSpPr>
            <a:spLocks noGrp="1"/>
          </p:cNvSpPr>
          <p:nvPr>
            <p:ph sz="half" idx="4294967295"/>
          </p:nvPr>
        </p:nvSpPr>
        <p:spPr>
          <a:xfrm>
            <a:off x="1529675" y="3717595"/>
            <a:ext cx="1205006" cy="5881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,</a:t>
            </a:r>
          </a:p>
        </p:txBody>
      </p:sp>
      <p:sp>
        <p:nvSpPr>
          <p:cNvPr id="19" name="Bùi Liễu 0968142780"/>
          <p:cNvSpPr>
            <a:spLocks noGrp="1"/>
          </p:cNvSpPr>
          <p:nvPr>
            <p:ph sz="half" idx="4294967295"/>
          </p:nvPr>
        </p:nvSpPr>
        <p:spPr>
          <a:xfrm>
            <a:off x="1462893" y="4204394"/>
            <a:ext cx="4573871" cy="5404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at and 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ar.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27AC3AA-D8F6-42DE-94C6-B759D047B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6986.845"/>
                    <p14:bmk name="Bookmark 7" time="18976.845"/>
                    <p14:bmk name="Bookmark 2" time="21080.1141"/>
                    <p14:bmk name="Bookmark 8" time="23126.845"/>
                    <p14:bmk name="Bookmark 3" time="25270.1141"/>
                    <p14:bmk name="Bookmark 4" time="32140.1141"/>
                    <p14:bmk name="Bookmark 9" time="34246.845"/>
                    <p14:bmk name="Bookmark 5" time="36320.1141"/>
                    <p14:bmk name="Bookmark 10" time="38460.1141"/>
                    <p14:bmk name="Bookmark 6" time="40420.114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62" y="288310"/>
            <a:ext cx="934654" cy="934654"/>
          </a:xfrm>
          <a:prstGeom prst="rect">
            <a:avLst/>
          </a:prstGeom>
        </p:spPr>
      </p:pic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3A83CCBE-2FE9-4323-A3E8-B7CB3514B638}"/>
              </a:ext>
            </a:extLst>
          </p:cNvPr>
          <p:cNvSpPr txBox="1">
            <a:spLocks/>
          </p:cNvSpPr>
          <p:nvPr/>
        </p:nvSpPr>
        <p:spPr>
          <a:xfrm>
            <a:off x="2438400" y="1445805"/>
            <a:ext cx="1878350" cy="5229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up.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4EF1483C-6F04-46B1-AAEA-B471D3AF39B6}"/>
              </a:ext>
            </a:extLst>
          </p:cNvPr>
          <p:cNvSpPr txBox="1">
            <a:spLocks/>
          </p:cNvSpPr>
          <p:nvPr/>
        </p:nvSpPr>
        <p:spPr>
          <a:xfrm>
            <a:off x="2438400" y="1955483"/>
            <a:ext cx="1816096" cy="4561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ake.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4912C037-96A4-457F-BD3C-EBD27197A94A}"/>
              </a:ext>
            </a:extLst>
          </p:cNvPr>
          <p:cNvSpPr txBox="1">
            <a:spLocks/>
          </p:cNvSpPr>
          <p:nvPr/>
        </p:nvSpPr>
        <p:spPr>
          <a:xfrm>
            <a:off x="2466849" y="3196963"/>
            <a:ext cx="1601428" cy="54247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at.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A1719338-BF5F-471E-9E8B-F213917D3C5A}"/>
              </a:ext>
            </a:extLst>
          </p:cNvPr>
          <p:cNvSpPr txBox="1">
            <a:spLocks/>
          </p:cNvSpPr>
          <p:nvPr/>
        </p:nvSpPr>
        <p:spPr>
          <a:xfrm>
            <a:off x="2466822" y="3787239"/>
            <a:ext cx="1856525" cy="5881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</a:rPr>
              <a:t>ar.</a:t>
            </a:r>
          </a:p>
        </p:txBody>
      </p:sp>
      <p:sp>
        <p:nvSpPr>
          <p:cNvPr id="18" name="Bùi Liễu 0968142780"/>
          <p:cNvSpPr txBox="1"/>
          <p:nvPr/>
        </p:nvSpPr>
        <p:spPr>
          <a:xfrm>
            <a:off x="742950" y="413824"/>
            <a:ext cx="394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20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64" y="877361"/>
            <a:ext cx="867268" cy="4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579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1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1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7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7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7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13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3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13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13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3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13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775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775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775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4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4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4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2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5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5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5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5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5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B05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5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/>
          <p:bldP spid="9" grpId="0"/>
          <p:bldP spid="10" grpId="0"/>
          <p:bldP spid="11" grpId="0" build="p"/>
          <p:bldP spid="19" grpId="0" build="p"/>
          <p:bldP spid="26" grpId="0"/>
          <p:bldP spid="27" grpId="0"/>
          <p:bldP spid="28" grpId="0" build="p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265</Words>
  <Application>Microsoft Office PowerPoint</Application>
  <PresentationFormat>On-screen Show (16:9)</PresentationFormat>
  <Paragraphs>115</Paragraphs>
  <Slides>25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Berlin Sans FB Demi</vt:lpstr>
      <vt:lpstr>Comic Sans MS</vt:lpstr>
      <vt:lpstr>Cooper Black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312</cp:revision>
  <dcterms:created xsi:type="dcterms:W3CDTF">2006-08-16T00:00:00Z</dcterms:created>
  <dcterms:modified xsi:type="dcterms:W3CDTF">2025-01-13T06:59:02Z</dcterms:modified>
</cp:coreProperties>
</file>