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45" r:id="rId2"/>
    <p:sldId id="290" r:id="rId3"/>
    <p:sldId id="344" r:id="rId4"/>
    <p:sldId id="306" r:id="rId5"/>
    <p:sldId id="305" r:id="rId6"/>
    <p:sldId id="308" r:id="rId7"/>
    <p:sldId id="309" r:id="rId8"/>
    <p:sldId id="310" r:id="rId9"/>
    <p:sldId id="311" r:id="rId10"/>
    <p:sldId id="289" r:id="rId11"/>
    <p:sldId id="336" r:id="rId12"/>
    <p:sldId id="258" r:id="rId13"/>
    <p:sldId id="312" r:id="rId14"/>
    <p:sldId id="332" r:id="rId15"/>
    <p:sldId id="307" r:id="rId16"/>
    <p:sldId id="338" r:id="rId17"/>
    <p:sldId id="339" r:id="rId18"/>
    <p:sldId id="340" r:id="rId19"/>
    <p:sldId id="341" r:id="rId20"/>
    <p:sldId id="313" r:id="rId21"/>
    <p:sldId id="342" r:id="rId22"/>
    <p:sldId id="334" r:id="rId23"/>
    <p:sldId id="335" r:id="rId24"/>
    <p:sldId id="291" r:id="rId25"/>
    <p:sldId id="293" r:id="rId26"/>
    <p:sldId id="294" r:id="rId27"/>
    <p:sldId id="343" r:id="rId28"/>
    <p:sldId id="314" r:id="rId29"/>
    <p:sldId id="303" r:id="rId30"/>
    <p:sldId id="275" r:id="rId31"/>
    <p:sldId id="274" r:id="rId32"/>
    <p:sldId id="262" r:id="rId33"/>
    <p:sldId id="323" r:id="rId34"/>
    <p:sldId id="3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jpe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8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8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54.svg"/><Relationship Id="rId17" Type="http://schemas.openxmlformats.org/officeDocument/2006/relationships/image" Target="../media/image52.png"/><Relationship Id="rId2" Type="http://schemas.openxmlformats.org/officeDocument/2006/relationships/audio" Target="../media/media4.mp3"/><Relationship Id="rId16" Type="http://schemas.openxmlformats.org/officeDocument/2006/relationships/image" Target="../media/image56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10" Type="http://schemas.openxmlformats.org/officeDocument/2006/relationships/image" Target="../media/image53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2.png"/><Relationship Id="rId18" Type="http://schemas.openxmlformats.org/officeDocument/2006/relationships/image" Target="../media/image51.svg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7.svg"/><Relationship Id="rId17" Type="http://schemas.openxmlformats.org/officeDocument/2006/relationships/image" Target="../media/image50.png"/><Relationship Id="rId2" Type="http://schemas.openxmlformats.org/officeDocument/2006/relationships/audio" Target="../media/media4.mp3"/><Relationship Id="rId16" Type="http://schemas.openxmlformats.org/officeDocument/2006/relationships/image" Target="../media/image49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0" Type="http://schemas.openxmlformats.org/officeDocument/2006/relationships/image" Target="../media/image45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6" Type="http://schemas.openxmlformats.org/officeDocument/2006/relationships/image" Target="../media/image14.png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slide" Target="slide8.xml"/><Relationship Id="rId5" Type="http://schemas.openxmlformats.org/officeDocument/2006/relationships/image" Target="../media/image9.jpg"/><Relationship Id="rId15" Type="http://schemas.openxmlformats.org/officeDocument/2006/relationships/slide" Target="slide10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slide" Target="slide7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2342-B5DE-C2CE-D404-655378B851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GV:Trần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Hoan-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BE085-D1D3-71E3-0985-5155BAC64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0CDB3-AE28-78A5-9E28-F77912F16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933" y="3602038"/>
            <a:ext cx="765114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7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E2F19-DB60-2FFC-0DA9-C38DDCF2E0A8}"/>
              </a:ext>
            </a:extLst>
          </p:cNvPr>
          <p:cNvSpPr txBox="1"/>
          <p:nvPr/>
        </p:nvSpPr>
        <p:spPr>
          <a:xfrm>
            <a:off x="3742478" y="4788130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1011</Words>
  <Application>Microsoft Office PowerPoint</Application>
  <PresentationFormat>Widescreen</PresentationFormat>
  <Paragraphs>143</Paragraphs>
  <Slides>34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GV:Trần Thị Hoan-Trường Tiểu học Hòa Nghĩa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Khue Minh</cp:lastModifiedBy>
  <cp:revision>48</cp:revision>
  <dcterms:created xsi:type="dcterms:W3CDTF">2023-06-05T13:41:49Z</dcterms:created>
  <dcterms:modified xsi:type="dcterms:W3CDTF">2025-01-13T12:43:58Z</dcterms:modified>
</cp:coreProperties>
</file>