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5"/>
  </p:notesMasterIdLst>
  <p:sldIdLst>
    <p:sldId id="11695" r:id="rId3"/>
    <p:sldId id="283" r:id="rId4"/>
    <p:sldId id="329" r:id="rId5"/>
    <p:sldId id="280" r:id="rId6"/>
    <p:sldId id="295" r:id="rId7"/>
    <p:sldId id="296" r:id="rId8"/>
    <p:sldId id="330" r:id="rId9"/>
    <p:sldId id="298" r:id="rId10"/>
    <p:sldId id="299" r:id="rId11"/>
    <p:sldId id="300" r:id="rId12"/>
    <p:sldId id="264" r:id="rId13"/>
    <p:sldId id="285" r:id="rId14"/>
    <p:sldId id="278" r:id="rId15"/>
    <p:sldId id="262" r:id="rId16"/>
    <p:sldId id="301" r:id="rId17"/>
    <p:sldId id="327" r:id="rId18"/>
    <p:sldId id="260" r:id="rId19"/>
    <p:sldId id="328" r:id="rId20"/>
    <p:sldId id="293" r:id="rId21"/>
    <p:sldId id="287" r:id="rId22"/>
    <p:sldId id="292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9634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51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529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3950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8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A6ECA29-9EE3-CBE1-4BD0-B9A19C1F6C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5" y="3714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46760A2-134D-7F99-FBBF-F2E3B6DB689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735" y="391139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7.xml"/><Relationship Id="rId7" Type="http://schemas.openxmlformats.org/officeDocument/2006/relationships/image" Target="../media/image10.jpg"/><Relationship Id="rId12" Type="http://schemas.openxmlformats.org/officeDocument/2006/relationships/image" Target="../media/image41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3.png"/><Relationship Id="rId4" Type="http://schemas.openxmlformats.org/officeDocument/2006/relationships/tags" Target="../tags/tag18.xml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1.xml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6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0.png"/><Relationship Id="rId5" Type="http://schemas.openxmlformats.org/officeDocument/2006/relationships/tags" Target="../tags/tag23.xml"/><Relationship Id="rId10" Type="http://schemas.openxmlformats.org/officeDocument/2006/relationships/image" Target="../media/image11.png"/><Relationship Id="rId4" Type="http://schemas.openxmlformats.org/officeDocument/2006/relationships/tags" Target="../tags/tag22.xml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tags" Target="../tags/tag6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3.png"/><Relationship Id="rId5" Type="http://schemas.openxmlformats.org/officeDocument/2006/relationships/tags" Target="../tags/tag8.xml"/><Relationship Id="rId10" Type="http://schemas.openxmlformats.org/officeDocument/2006/relationships/image" Target="../media/image12.png"/><Relationship Id="rId4" Type="http://schemas.openxmlformats.org/officeDocument/2006/relationships/tags" Target="../tags/tag7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tags" Target="../tags/tag26.xml"/><Relationship Id="rId7" Type="http://schemas.openxmlformats.org/officeDocument/2006/relationships/notesSlide" Target="../notesSlides/notesSlide2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tags" Target="../tags/tag28.xml"/><Relationship Id="rId10" Type="http://schemas.openxmlformats.org/officeDocument/2006/relationships/image" Target="../media/image16.png"/><Relationship Id="rId4" Type="http://schemas.openxmlformats.org/officeDocument/2006/relationships/tags" Target="../tags/tag27.xml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31.xml"/><Relationship Id="rId7" Type="http://schemas.openxmlformats.org/officeDocument/2006/relationships/image" Target="../media/image59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63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1.xml"/><Relationship Id="rId7" Type="http://schemas.openxmlformats.org/officeDocument/2006/relationships/image" Target="../media/image15.emf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tags" Target="../tags/tag1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/>
          <p:cNvSpPr/>
          <p:nvPr/>
        </p:nvSpPr>
        <p:spPr>
          <a:xfrm>
            <a:off x="448733" y="413043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Hình chữ nhật: Góc Tròn 71"/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38" name="Nhóm 72"/>
          <p:cNvGrpSpPr/>
          <p:nvPr/>
        </p:nvGrpSpPr>
        <p:grpSpPr>
          <a:xfrm>
            <a:off x="838890" y="519433"/>
            <a:ext cx="8680975" cy="2085744"/>
            <a:chOff x="355600" y="215900"/>
            <a:chExt cx="5511800" cy="792866"/>
          </a:xfrm>
        </p:grpSpPr>
        <p:sp>
          <p:nvSpPr>
            <p:cNvPr id="39" name="Hình chữ nhật: Góc Tròn 73"/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40" name="Hộp Văn bản 74"/>
            <p:cNvSpPr txBox="1"/>
            <p:nvPr/>
          </p:nvSpPr>
          <p:spPr>
            <a:xfrm>
              <a:off x="456443" y="317870"/>
              <a:ext cx="5387942" cy="596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800" b="1" kern="0" dirty="0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GV: </a:t>
              </a:r>
              <a:r>
                <a:rPr lang="en-US" sz="4800" b="1" kern="0" dirty="0" err="1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Nguyễn</a:t>
              </a:r>
              <a:r>
                <a:rPr lang="en-US" sz="4800" b="1" kern="0" dirty="0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800" b="1" kern="0" dirty="0" err="1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Thi</a:t>
              </a:r>
              <a:r>
                <a:rPr lang="en-US" sz="4800" b="1" kern="0" dirty="0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800" b="1" kern="0" dirty="0" err="1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Đoài</a:t>
              </a:r>
              <a:r>
                <a:rPr lang="en-US" sz="4800" b="1" kern="0" dirty="0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   </a:t>
              </a:r>
              <a:r>
                <a:rPr lang="en-US" sz="4800" b="1" kern="0" dirty="0" err="1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Lớp</a:t>
              </a:r>
              <a:r>
                <a:rPr lang="en-US" sz="4800" b="1" kern="0" dirty="0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4G</a:t>
              </a:r>
            </a:p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Trường</a:t>
              </a:r>
              <a:r>
                <a:rPr lang="en-US" sz="4800" b="1" kern="0" dirty="0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: </a:t>
              </a:r>
              <a:r>
                <a:rPr lang="en-US" sz="4800" b="1" kern="0" dirty="0" err="1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Tiểu</a:t>
              </a:r>
              <a:r>
                <a:rPr lang="en-US" sz="4800" b="1" kern="0" dirty="0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800" b="1" kern="0" dirty="0" err="1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học</a:t>
              </a:r>
              <a:r>
                <a:rPr lang="en-US" sz="4800" b="1" kern="0" dirty="0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800" b="1" kern="0" dirty="0" err="1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Hòa</a:t>
              </a:r>
              <a:r>
                <a:rPr lang="en-US" sz="4800" b="1" kern="0" dirty="0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800" b="1" kern="0" dirty="0" err="1">
                  <a:solidFill>
                    <a:srgbClr val="00A5CA">
                      <a:lumMod val="50000"/>
                    </a:srgbClr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rPr>
                <a:t>Nghĩa</a:t>
              </a:r>
              <a:endParaRPr lang="en-US" sz="4800" b="1" kern="0" dirty="0">
                <a:solidFill>
                  <a:srgbClr val="00A5CA">
                    <a:lumMod val="50000"/>
                  </a:srgbClr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Hình chữ nhật: Góc Tròn 75"/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pic>
        <p:nvPicPr>
          <p:cNvPr id="4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651245" y="230490"/>
            <a:ext cx="1540756" cy="112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CD2173-7258-41C0-8154-F608D195B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235" y="2357339"/>
            <a:ext cx="7955970" cy="36335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8DC00D-68AF-43A3-A53A-6140433C7D0B}"/>
              </a:ext>
            </a:extLst>
          </p:cNvPr>
          <p:cNvSpPr txBox="1"/>
          <p:nvPr/>
        </p:nvSpPr>
        <p:spPr>
          <a:xfrm>
            <a:off x="8417945" y="4337868"/>
            <a:ext cx="1782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5EC854-4D33-4EBD-96F3-CBA01FFF7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819" y="2713792"/>
            <a:ext cx="2261812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6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EC58-C780-2616-1941-E727022D3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98" y="1816448"/>
            <a:ext cx="6139204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hộp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món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ngờ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39" y="147627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B4872-487E-C8D0-F027-244A465405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6943" y="2349534"/>
            <a:ext cx="585876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Hoàn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thành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bị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mới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DẶN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>
            <a:extLst>
              <a:ext uri="{FF2B5EF4-FFF2-40B4-BE49-F238E27FC236}">
                <a16:creationId xmlns:a16="http://schemas.microsoft.com/office/drawing/2014/main" id="{92D0060E-48B1-4472-AD4E-BBD28B00F8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67259" y="1734432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919" y="1759646"/>
            <a:ext cx="3026505" cy="738172"/>
          </a:xfrm>
          <a:prstGeom prst="rect">
            <a:avLst/>
          </a:prstGeom>
        </p:spPr>
      </p:pic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957957" y="3678816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4961684" y="3688242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8167259" y="1698539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" y="3601038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165" y="5607222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8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6"/>
            <a:ext cx="9148887" cy="7298015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 rot="20823686">
            <a:off x="1893585" y="4738532"/>
            <a:ext cx="827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方正有猫在简体" panose="02000000000000000000" pitchFamily="2" charset="-122"/>
              <a:cs typeface="+mn-cs"/>
            </a:endParaRPr>
          </a:p>
        </p:txBody>
      </p: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F6EA05-0D73-4CEE-9922-24E27E28A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819" y="2713792"/>
            <a:ext cx="2261812" cy="1639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EB3A0-B275-2F58-939B-C8308515D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258" y="2899533"/>
            <a:ext cx="7955970" cy="30306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E0548-1834-239B-F873-AFCBFED99291}"/>
              </a:ext>
            </a:extLst>
          </p:cNvPr>
          <p:cNvSpPr txBox="1"/>
          <p:nvPr/>
        </p:nvSpPr>
        <p:spPr>
          <a:xfrm rot="20817544">
            <a:off x="5505450" y="52673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E3641-82B1-3510-A9D8-5FF40E1B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79" y="1809749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492F0-D147-A60E-B837-8C94D1D4FE50}"/>
              </a:ext>
            </a:extLst>
          </p:cNvPr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8F8B4-6391-56FE-AD42-A8E6DB45B3F1}"/>
              </a:ext>
            </a:extLst>
          </p:cNvPr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3E028-1AF8-4A64-7D85-FE6F0398470E}"/>
              </a:ext>
            </a:extLst>
          </p:cNvPr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480767"/>
            <a:ext cx="10953946" cy="580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4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416</Words>
  <Application>Microsoft Office PowerPoint</Application>
  <PresentationFormat>Widescreen</PresentationFormat>
  <Paragraphs>99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等线 Light</vt:lpstr>
      <vt:lpstr>#9Slide02 Noi dung dai</vt:lpstr>
      <vt:lpstr>#9Slide02 Tieu de dai</vt:lpstr>
      <vt:lpstr>Arial</vt:lpstr>
      <vt:lpstr>Calibri</vt:lpstr>
      <vt:lpstr>Cambria</vt:lpstr>
      <vt:lpstr>UTM Cookies</vt:lpstr>
      <vt:lpstr>Wingdings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39</cp:revision>
  <dcterms:created xsi:type="dcterms:W3CDTF">2023-08-10T00:29:11Z</dcterms:created>
  <dcterms:modified xsi:type="dcterms:W3CDTF">2025-01-13T01:47:51Z</dcterms:modified>
</cp:coreProperties>
</file>