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5" d="100"/>
          <a:sy n="65"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1213</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等线</vt:lpstr>
      <vt:lpstr>Arial</vt:lpstr>
      <vt:lpstr>Calibri</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221000379@ms.daihocthudo.edu.vn</cp:lastModifiedBy>
  <cp:revision>191</cp:revision>
  <dcterms:created xsi:type="dcterms:W3CDTF">2021-11-14T08:33:00Z</dcterms:created>
  <dcterms:modified xsi:type="dcterms:W3CDTF">2023-02-21T05:38:48Z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