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67" r:id="rId2"/>
    <p:sldId id="268"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Times" panose="020206030504050203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HP001 4 hàng" panose="020B0604020202020204" charset="0"/>
      <p:regular r:id="rId23"/>
      <p:bold r:id="rId24"/>
    </p:embeddedFont>
    <p:embeddedFont>
      <p:font typeface="Helvetica Neue" panose="020B060402020202020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enNcgIP5YjoFsOFVhCqfMwDyD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4082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8A53D-B169-48EC-8E47-C5D08FEB2412}" type="slidenum">
              <a:rPr lang="en-US" smtClean="0"/>
              <a:t>1</a:t>
            </a:fld>
            <a:endParaRPr lang="en-US"/>
          </a:p>
        </p:txBody>
      </p:sp>
    </p:spTree>
    <p:extLst>
      <p:ext uri="{BB962C8B-B14F-4D97-AF65-F5344CB8AC3E}">
        <p14:creationId xmlns:p14="http://schemas.microsoft.com/office/powerpoint/2010/main" val="352820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9567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5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79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52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108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0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65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11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a:stretch/>
        </p:blipFill>
        <p:spPr>
          <a:xfrm>
            <a:off x="-30112" y="0"/>
            <a:ext cx="12222112" cy="6874938"/>
          </a:xfrm>
          <a:prstGeom prst="rect">
            <a:avLst/>
          </a:prstGeom>
          <a:noFill/>
          <a:ln>
            <a:noFill/>
          </a:ln>
        </p:spPr>
      </p:pic>
      <p:pic>
        <p:nvPicPr>
          <p:cNvPr id="13" name="Google Shape;13;p14"/>
          <p:cNvPicPr preferRelativeResize="0"/>
          <p:nvPr/>
        </p:nvPicPr>
        <p:blipFill rotWithShape="1">
          <a:blip r:embed="rId3">
            <a:alphaModFix/>
          </a:blip>
          <a:srcRect/>
          <a:stretch/>
        </p:blipFill>
        <p:spPr>
          <a:xfrm rot="10800000">
            <a:off x="-30112" y="5067014"/>
            <a:ext cx="1673053" cy="1807924"/>
          </a:xfrm>
          <a:prstGeom prst="rect">
            <a:avLst/>
          </a:prstGeom>
          <a:noFill/>
          <a:ln>
            <a:noFill/>
          </a:ln>
        </p:spPr>
      </p:pic>
      <p:pic>
        <p:nvPicPr>
          <p:cNvPr id="14" name="Google Shape;14;p14"/>
          <p:cNvPicPr preferRelativeResize="0"/>
          <p:nvPr/>
        </p:nvPicPr>
        <p:blipFill rotWithShape="1">
          <a:blip r:embed="rId4">
            <a:alphaModFix/>
          </a:blip>
          <a:srcRect/>
          <a:stretch/>
        </p:blipFill>
        <p:spPr>
          <a:xfrm rot="10800000" flipH="1">
            <a:off x="-30112" y="-1"/>
            <a:ext cx="12222112" cy="2939742"/>
          </a:xfrm>
          <a:prstGeom prst="rect">
            <a:avLst/>
          </a:prstGeom>
          <a:noFill/>
          <a:ln>
            <a:noFill/>
          </a:ln>
        </p:spPr>
      </p:pic>
      <p:pic>
        <p:nvPicPr>
          <p:cNvPr id="15" name="Google Shape;15;p14"/>
          <p:cNvPicPr preferRelativeResize="0"/>
          <p:nvPr/>
        </p:nvPicPr>
        <p:blipFill rotWithShape="1">
          <a:blip r:embed="rId5">
            <a:alphaModFix/>
          </a:blip>
          <a:srcRect/>
          <a:stretch/>
        </p:blipFill>
        <p:spPr>
          <a:xfrm>
            <a:off x="1855223" y="441177"/>
            <a:ext cx="3674789" cy="1214065"/>
          </a:xfrm>
          <a:prstGeom prst="rect">
            <a:avLst/>
          </a:prstGeom>
          <a:noFill/>
          <a:ln>
            <a:noFill/>
          </a:ln>
        </p:spPr>
      </p:pic>
      <p:pic>
        <p:nvPicPr>
          <p:cNvPr id="16" name="Google Shape;16;p14"/>
          <p:cNvPicPr preferRelativeResize="0"/>
          <p:nvPr/>
        </p:nvPicPr>
        <p:blipFill rotWithShape="1">
          <a:blip r:embed="rId6">
            <a:alphaModFix/>
          </a:blip>
          <a:srcRect/>
          <a:stretch/>
        </p:blipFill>
        <p:spPr>
          <a:xfrm>
            <a:off x="11345348" y="1328018"/>
            <a:ext cx="507402" cy="4479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7"/>
        <p:cNvGrpSpPr/>
        <p:nvPr/>
      </p:nvGrpSpPr>
      <p:grpSpPr>
        <a:xfrm>
          <a:off x="0" y="0"/>
          <a:ext cx="0" cy="0"/>
          <a:chOff x="0" y="0"/>
          <a:chExt cx="0" cy="0"/>
        </a:xfrm>
      </p:grpSpPr>
      <p:sp>
        <p:nvSpPr>
          <p:cNvPr id="18" name="Google Shape;18;p15"/>
          <p:cNvSpPr/>
          <p:nvPr/>
        </p:nvSpPr>
        <p:spPr>
          <a:xfrm>
            <a:off x="236375" y="228600"/>
            <a:ext cx="11719249" cy="6400800"/>
          </a:xfrm>
          <a:prstGeom prst="round2DiagRect">
            <a:avLst>
              <a:gd name="adj1" fmla="val 4762"/>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19" name="Google Shape;19;p15" descr="A picture containing dark, night sky&#10;&#10;Description automatically generated"/>
          <p:cNvPicPr preferRelativeResize="0"/>
          <p:nvPr/>
        </p:nvPicPr>
        <p:blipFill rotWithShape="1">
          <a:blip r:embed="rId2">
            <a:alphaModFix/>
          </a:blip>
          <a:srcRect/>
          <a:stretch/>
        </p:blipFill>
        <p:spPr>
          <a:xfrm>
            <a:off x="2737057" y="837957"/>
            <a:ext cx="6717885" cy="5182085"/>
          </a:xfrm>
          <a:prstGeom prst="rect">
            <a:avLst/>
          </a:prstGeom>
          <a:noFill/>
          <a:ln>
            <a:noFill/>
          </a:ln>
        </p:spPr>
      </p:pic>
      <p:pic>
        <p:nvPicPr>
          <p:cNvPr id="20" name="Google Shape;20;p15"/>
          <p:cNvPicPr preferRelativeResize="0"/>
          <p:nvPr/>
        </p:nvPicPr>
        <p:blipFill rotWithShape="1">
          <a:blip r:embed="rId3">
            <a:alphaModFix/>
          </a:blip>
          <a:srcRect/>
          <a:stretch/>
        </p:blipFill>
        <p:spPr>
          <a:xfrm>
            <a:off x="11310475" y="299106"/>
            <a:ext cx="589731" cy="520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6" y="219521"/>
            <a:ext cx="11613233"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52" name="Google Shape;1082;p14"/>
          <p:cNvSpPr/>
          <p:nvPr userDrawn="1"/>
        </p:nvSpPr>
        <p:spPr>
          <a:xfrm>
            <a:off x="465693" y="882177"/>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Google Shape;1083;p14"/>
          <p:cNvSpPr/>
          <p:nvPr userDrawn="1"/>
        </p:nvSpPr>
        <p:spPr>
          <a:xfrm>
            <a:off x="200403" y="906828"/>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Google Shape;1084;p14"/>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Google Shape;1085;p14"/>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Google Shape;1086;p14"/>
          <p:cNvSpPr/>
          <p:nvPr userDrawn="1"/>
        </p:nvSpPr>
        <p:spPr>
          <a:xfrm>
            <a:off x="201594" y="91794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Google Shape;1082;p14"/>
          <p:cNvSpPr/>
          <p:nvPr userDrawn="1"/>
        </p:nvSpPr>
        <p:spPr>
          <a:xfrm>
            <a:off x="464503" y="149605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Google Shape;1083;p14"/>
          <p:cNvSpPr/>
          <p:nvPr userDrawn="1"/>
        </p:nvSpPr>
        <p:spPr>
          <a:xfrm>
            <a:off x="199212" y="1520706"/>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Google Shape;1084;p14"/>
          <p:cNvSpPr/>
          <p:nvPr userDrawn="1"/>
        </p:nvSpPr>
        <p:spPr>
          <a:xfrm>
            <a:off x="222893"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Google Shape;1085;p14"/>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Google Shape;1086;p14"/>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Google Shape;1082;p14"/>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Google Shape;1083;p14"/>
          <p:cNvSpPr/>
          <p:nvPr userDrawn="1"/>
        </p:nvSpPr>
        <p:spPr>
          <a:xfrm>
            <a:off x="198020" y="2134586"/>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Google Shape;1084;p14"/>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Google Shape;1085;p14"/>
          <p:cNvSpPr/>
          <p:nvPr userDrawn="1"/>
        </p:nvSpPr>
        <p:spPr>
          <a:xfrm>
            <a:off x="522517"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Google Shape;1086;p14"/>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Google Shape;1082;p14"/>
          <p:cNvSpPr/>
          <p:nvPr userDrawn="1"/>
        </p:nvSpPr>
        <p:spPr>
          <a:xfrm>
            <a:off x="462121" y="272381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Google Shape;1083;p14"/>
          <p:cNvSpPr/>
          <p:nvPr userDrawn="1"/>
        </p:nvSpPr>
        <p:spPr>
          <a:xfrm>
            <a:off x="196829" y="2748465"/>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Google Shape;1084;p14"/>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Google Shape;1085;p14"/>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Google Shape;1086;p14"/>
          <p:cNvSpPr/>
          <p:nvPr userDrawn="1"/>
        </p:nvSpPr>
        <p:spPr>
          <a:xfrm>
            <a:off x="198021" y="275958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Google Shape;1082;p14"/>
          <p:cNvSpPr/>
          <p:nvPr userDrawn="1"/>
        </p:nvSpPr>
        <p:spPr>
          <a:xfrm>
            <a:off x="460929" y="333769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Google Shape;1083;p14"/>
          <p:cNvSpPr/>
          <p:nvPr userDrawn="1"/>
        </p:nvSpPr>
        <p:spPr>
          <a:xfrm>
            <a:off x="195639" y="3362343"/>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Google Shape;1084;p14"/>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Google Shape;1085;p14"/>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Google Shape;1086;p14"/>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Google Shape;1082;p14"/>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Google Shape;1083;p14"/>
          <p:cNvSpPr/>
          <p:nvPr userDrawn="1"/>
        </p:nvSpPr>
        <p:spPr>
          <a:xfrm>
            <a:off x="194448" y="3976223"/>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Google Shape;1084;p14"/>
          <p:cNvSpPr/>
          <p:nvPr userDrawn="1"/>
        </p:nvSpPr>
        <p:spPr>
          <a:xfrm>
            <a:off x="218129"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Google Shape;1085;p14"/>
          <p:cNvSpPr/>
          <p:nvPr userDrawn="1"/>
        </p:nvSpPr>
        <p:spPr>
          <a:xfrm>
            <a:off x="518945" y="401691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Google Shape;1086;p14"/>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Google Shape;1082;p14"/>
          <p:cNvSpPr/>
          <p:nvPr userDrawn="1"/>
        </p:nvSpPr>
        <p:spPr>
          <a:xfrm>
            <a:off x="458548"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Google Shape;1083;p14"/>
          <p:cNvSpPr/>
          <p:nvPr userDrawn="1"/>
        </p:nvSpPr>
        <p:spPr>
          <a:xfrm>
            <a:off x="193256" y="4590102"/>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Google Shape;1084;p14"/>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Google Shape;1085;p14"/>
          <p:cNvSpPr/>
          <p:nvPr userDrawn="1"/>
        </p:nvSpPr>
        <p:spPr>
          <a:xfrm>
            <a:off x="517753"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Google Shape;1086;p14"/>
          <p:cNvSpPr/>
          <p:nvPr userDrawn="1"/>
        </p:nvSpPr>
        <p:spPr>
          <a:xfrm>
            <a:off x="194447"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Google Shape;1082;p14"/>
          <p:cNvSpPr/>
          <p:nvPr userDrawn="1"/>
        </p:nvSpPr>
        <p:spPr>
          <a:xfrm>
            <a:off x="457357" y="517933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Google Shape;1083;p14"/>
          <p:cNvSpPr/>
          <p:nvPr userDrawn="1"/>
        </p:nvSpPr>
        <p:spPr>
          <a:xfrm>
            <a:off x="192066" y="5203980"/>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Google Shape;1084;p14"/>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Google Shape;1085;p14"/>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Google Shape;1086;p14"/>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Google Shape;1082;p14"/>
          <p:cNvSpPr/>
          <p:nvPr userDrawn="1"/>
        </p:nvSpPr>
        <p:spPr>
          <a:xfrm>
            <a:off x="456167"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Google Shape;1083;p14"/>
          <p:cNvSpPr/>
          <p:nvPr userDrawn="1"/>
        </p:nvSpPr>
        <p:spPr>
          <a:xfrm>
            <a:off x="190875" y="5817860"/>
            <a:ext cx="449373"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Google Shape;1084;p14"/>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Google Shape;1085;p14"/>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Google Shape;1086;p14"/>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76724" tIns="76724" rIns="76724" bIns="76724" anchor="ctr" anchorCtr="0">
            <a:noAutofit/>
          </a:bodyPr>
          <a:lstStyle/>
          <a:p>
            <a:pPr marL="0" marR="0" lvl="0" indent="0" algn="l" defTabSz="767346" rtl="0" eaLnBrk="1" fontAlgn="auto" latinLnBrk="0" hangingPunct="1">
              <a:lnSpc>
                <a:spcPct val="100000"/>
              </a:lnSpc>
              <a:spcBef>
                <a:spcPts val="0"/>
              </a:spcBef>
              <a:spcAft>
                <a:spcPts val="0"/>
              </a:spcAft>
              <a:buClrTx/>
              <a:buSzTx/>
              <a:buFontTx/>
              <a:buNone/>
              <a:defRPr/>
            </a:pPr>
            <a:endParaRPr kumimoji="0" sz="15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1679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uombay"/>
          <p:cNvPicPr>
            <a:picLocks noChangeAspect="1" noChangeArrowheads="1" noCrop="1"/>
          </p:cNvPicPr>
          <p:nvPr/>
        </p:nvPicPr>
        <p:blipFill>
          <a:blip r:embed="rId4"/>
          <a:srcRect/>
          <a:stretch>
            <a:fillRect/>
          </a:stretch>
        </p:blipFill>
        <p:spPr bwMode="auto">
          <a:xfrm flipV="1">
            <a:off x="481776" y="127001"/>
            <a:ext cx="12030480" cy="807156"/>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4"/>
          <a:srcRect/>
          <a:stretch>
            <a:fillRect/>
          </a:stretch>
        </p:blipFill>
        <p:spPr bwMode="auto">
          <a:xfrm rot="10800000" flipV="1">
            <a:off x="80760" y="5923845"/>
            <a:ext cx="12030480" cy="807156"/>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4"/>
          <a:srcRect/>
          <a:stretch>
            <a:fillRect/>
          </a:stretch>
        </p:blipFill>
        <p:spPr bwMode="auto">
          <a:xfrm rot="16200000" flipV="1">
            <a:off x="-2920477" y="3128240"/>
            <a:ext cx="6604000" cy="601524"/>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4"/>
          <a:srcRect/>
          <a:stretch>
            <a:fillRect/>
          </a:stretch>
        </p:blipFill>
        <p:spPr bwMode="auto">
          <a:xfrm rot="5400000" flipV="1">
            <a:off x="8508479" y="3348373"/>
            <a:ext cx="6604000" cy="601524"/>
          </a:xfrm>
          <a:prstGeom prst="rect">
            <a:avLst/>
          </a:prstGeom>
          <a:noFill/>
          <a:ln w="9525">
            <a:noFill/>
            <a:miter lim="800000"/>
            <a:headEnd/>
            <a:tailEnd/>
          </a:ln>
        </p:spPr>
      </p:pic>
      <p:pic>
        <p:nvPicPr>
          <p:cNvPr id="2056" name="Picture 4" descr="XMASCA~1"/>
          <p:cNvPicPr>
            <a:picLocks noChangeAspect="1" noChangeArrowheads="1" noCrop="1"/>
          </p:cNvPicPr>
          <p:nvPr/>
        </p:nvPicPr>
        <p:blipFill>
          <a:blip r:embed="rId5"/>
          <a:srcRect/>
          <a:stretch>
            <a:fillRect/>
          </a:stretch>
        </p:blipFill>
        <p:spPr bwMode="auto">
          <a:xfrm>
            <a:off x="4905487" y="5777091"/>
            <a:ext cx="2594072" cy="1100667"/>
          </a:xfrm>
          <a:prstGeom prst="rect">
            <a:avLst/>
          </a:prstGeom>
          <a:noFill/>
          <a:ln w="9525">
            <a:noFill/>
            <a:miter lim="800000"/>
            <a:headEnd/>
            <a:tailEnd/>
          </a:ln>
        </p:spPr>
      </p:pic>
      <p:pic>
        <p:nvPicPr>
          <p:cNvPr id="2057" name="Picture 6" descr="F:\HINH ANH\HinhDong\Hoa\h14.gif"/>
          <p:cNvPicPr>
            <a:picLocks noChangeAspect="1" noChangeArrowheads="1" noCrop="1"/>
          </p:cNvPicPr>
          <p:nvPr/>
        </p:nvPicPr>
        <p:blipFill>
          <a:blip r:embed="rId6"/>
          <a:srcRect/>
          <a:stretch>
            <a:fillRect/>
          </a:stretch>
        </p:blipFill>
        <p:spPr bwMode="auto">
          <a:xfrm rot="-1069637">
            <a:off x="-80062" y="5578359"/>
            <a:ext cx="1493367" cy="1320800"/>
          </a:xfrm>
          <a:prstGeom prst="rect">
            <a:avLst/>
          </a:prstGeom>
          <a:noFill/>
          <a:ln w="9525">
            <a:noFill/>
            <a:miter lim="800000"/>
            <a:headEnd/>
            <a:tailEnd/>
          </a:ln>
        </p:spPr>
      </p:pic>
      <p:pic>
        <p:nvPicPr>
          <p:cNvPr id="2058" name="Picture 6" descr="F:\HINH ANH\HinhDong\Hoa\h14.gif"/>
          <p:cNvPicPr>
            <a:picLocks noChangeAspect="1" noChangeArrowheads="1" noCrop="1"/>
          </p:cNvPicPr>
          <p:nvPr/>
        </p:nvPicPr>
        <p:blipFill>
          <a:blip r:embed="rId6"/>
          <a:srcRect/>
          <a:stretch>
            <a:fillRect/>
          </a:stretch>
        </p:blipFill>
        <p:spPr bwMode="auto">
          <a:xfrm rot="10020752">
            <a:off x="10791231" y="146875"/>
            <a:ext cx="1493367" cy="1320800"/>
          </a:xfrm>
          <a:prstGeom prst="rect">
            <a:avLst/>
          </a:prstGeom>
          <a:noFill/>
          <a:ln w="9525">
            <a:noFill/>
            <a:miter lim="800000"/>
            <a:headEnd/>
            <a:tailEnd/>
          </a:ln>
        </p:spPr>
      </p:pic>
      <p:pic>
        <p:nvPicPr>
          <p:cNvPr id="2059" name="Picture 6" descr="F:\HINH ANH\HinhDong\Hoa\h14.gif"/>
          <p:cNvPicPr>
            <a:picLocks noChangeAspect="1" noChangeArrowheads="1" noCrop="1"/>
          </p:cNvPicPr>
          <p:nvPr/>
        </p:nvPicPr>
        <p:blipFill>
          <a:blip r:embed="rId6"/>
          <a:srcRect/>
          <a:stretch>
            <a:fillRect/>
          </a:stretch>
        </p:blipFill>
        <p:spPr bwMode="auto">
          <a:xfrm rot="-6619011">
            <a:off x="10741048" y="5367047"/>
            <a:ext cx="1094553" cy="1804572"/>
          </a:xfrm>
          <a:prstGeom prst="rect">
            <a:avLst/>
          </a:prstGeom>
          <a:noFill/>
          <a:ln w="9525">
            <a:noFill/>
            <a:miter lim="800000"/>
            <a:headEnd/>
            <a:tailEnd/>
          </a:ln>
        </p:spPr>
      </p:pic>
      <p:pic>
        <p:nvPicPr>
          <p:cNvPr id="2060" name="Picture 6" descr="F:\HINH ANH\HinhDong\Hoa\h14.gif"/>
          <p:cNvPicPr>
            <a:picLocks noChangeAspect="1" noChangeArrowheads="1" noCrop="1"/>
          </p:cNvPicPr>
          <p:nvPr/>
        </p:nvPicPr>
        <p:blipFill>
          <a:blip r:embed="rId6"/>
          <a:srcRect/>
          <a:stretch>
            <a:fillRect/>
          </a:stretch>
        </p:blipFill>
        <p:spPr bwMode="auto">
          <a:xfrm rot="5164617">
            <a:off x="396853" y="-140108"/>
            <a:ext cx="1093023" cy="1804573"/>
          </a:xfrm>
          <a:prstGeom prst="rect">
            <a:avLst/>
          </a:prstGeom>
          <a:noFill/>
          <a:ln w="9525">
            <a:noFill/>
            <a:miter lim="800000"/>
            <a:headEnd/>
            <a:tailEnd/>
          </a:ln>
        </p:spPr>
      </p:pic>
      <p:pic>
        <p:nvPicPr>
          <p:cNvPr id="15" name="Picture 21" descr="Firewrk8"/>
          <p:cNvPicPr>
            <a:picLocks noChangeAspect="1" noChangeArrowheads="1"/>
          </p:cNvPicPr>
          <p:nvPr/>
        </p:nvPicPr>
        <p:blipFill>
          <a:blip r:embed="rId7">
            <a:lum bright="6000" contrast="30000"/>
          </a:blip>
          <a:srcRect/>
          <a:stretch>
            <a:fillRect/>
          </a:stretch>
        </p:blipFill>
        <p:spPr bwMode="auto">
          <a:xfrm>
            <a:off x="-552581" y="1576572"/>
            <a:ext cx="3809652" cy="2896894"/>
          </a:xfrm>
          <a:prstGeom prst="rect">
            <a:avLst/>
          </a:prstGeom>
          <a:noFill/>
          <a:ln w="9525">
            <a:noFill/>
            <a:miter lim="800000"/>
            <a:headEnd/>
            <a:tailEnd/>
          </a:ln>
        </p:spPr>
      </p:pic>
      <p:pic>
        <p:nvPicPr>
          <p:cNvPr id="16" name="Picture 22" descr="Firewrk8"/>
          <p:cNvPicPr>
            <a:picLocks noChangeAspect="1" noChangeArrowheads="1"/>
          </p:cNvPicPr>
          <p:nvPr/>
        </p:nvPicPr>
        <p:blipFill>
          <a:blip r:embed="rId7">
            <a:lum bright="6000" contrast="30000"/>
          </a:blip>
          <a:srcRect/>
          <a:stretch>
            <a:fillRect/>
          </a:stretch>
        </p:blipFill>
        <p:spPr bwMode="auto">
          <a:xfrm>
            <a:off x="7399302" y="1814692"/>
            <a:ext cx="4110415" cy="3043649"/>
          </a:xfrm>
          <a:prstGeom prst="rect">
            <a:avLst/>
          </a:prstGeom>
          <a:noFill/>
          <a:ln w="9525">
            <a:noFill/>
            <a:miter lim="800000"/>
            <a:headEnd/>
            <a:tailEnd/>
          </a:ln>
        </p:spPr>
      </p:pic>
      <p:pic>
        <p:nvPicPr>
          <p:cNvPr id="18" name="Picture 22" descr="Firewrk8"/>
          <p:cNvPicPr>
            <a:picLocks noChangeAspect="1" noChangeArrowheads="1"/>
          </p:cNvPicPr>
          <p:nvPr/>
        </p:nvPicPr>
        <p:blipFill>
          <a:blip r:embed="rId7">
            <a:lum bright="6000" contrast="30000"/>
          </a:blip>
          <a:srcRect/>
          <a:stretch>
            <a:fillRect/>
          </a:stretch>
        </p:blipFill>
        <p:spPr bwMode="auto">
          <a:xfrm>
            <a:off x="4710754" y="-24688"/>
            <a:ext cx="4110415" cy="3043649"/>
          </a:xfrm>
          <a:prstGeom prst="rect">
            <a:avLst/>
          </a:prstGeom>
          <a:noFill/>
          <a:ln w="9525">
            <a:noFill/>
            <a:miter lim="800000"/>
            <a:headEnd/>
            <a:tailEnd/>
          </a:ln>
        </p:spPr>
      </p:pic>
      <p:pic>
        <p:nvPicPr>
          <p:cNvPr id="19" name="Picture 22" descr="Firewrk8"/>
          <p:cNvPicPr>
            <a:picLocks noChangeAspect="1" noChangeArrowheads="1"/>
          </p:cNvPicPr>
          <p:nvPr/>
        </p:nvPicPr>
        <p:blipFill>
          <a:blip r:embed="rId7">
            <a:lum bright="6000" contrast="30000"/>
          </a:blip>
          <a:srcRect/>
          <a:stretch>
            <a:fillRect/>
          </a:stretch>
        </p:blipFill>
        <p:spPr bwMode="auto">
          <a:xfrm>
            <a:off x="1719386" y="3775149"/>
            <a:ext cx="3809652" cy="2568222"/>
          </a:xfrm>
          <a:prstGeom prst="rect">
            <a:avLst/>
          </a:prstGeom>
          <a:noFill/>
          <a:ln w="9525">
            <a:noFill/>
            <a:miter lim="800000"/>
            <a:headEnd/>
            <a:tailEnd/>
          </a:ln>
        </p:spPr>
      </p:pic>
      <p:sp>
        <p:nvSpPr>
          <p:cNvPr id="2065" name="Hộp_Văn_Bản 2"/>
          <p:cNvSpPr txBox="1">
            <a:spLocks noChangeArrowheads="1"/>
          </p:cNvSpPr>
          <p:nvPr/>
        </p:nvSpPr>
        <p:spPr bwMode="auto">
          <a:xfrm>
            <a:off x="0" y="1010653"/>
            <a:ext cx="12142087" cy="2654429"/>
          </a:xfrm>
          <a:prstGeom prst="rect">
            <a:avLst/>
          </a:prstGeom>
          <a:noFill/>
          <a:ln w="9525">
            <a:noFill/>
            <a:miter lim="800000"/>
            <a:headEnd/>
            <a:tailEnd/>
          </a:ln>
        </p:spPr>
        <p:txBody>
          <a:bodyPr wrap="square" lIns="104760" tIns="52380" rIns="104760" bIns="52380">
            <a:spAutoFit/>
          </a:bodyPr>
          <a:lstStyle/>
          <a:p>
            <a:pPr algn="ctr">
              <a:spcBef>
                <a:spcPts val="687"/>
              </a:spcBef>
              <a:spcAft>
                <a:spcPts val="687"/>
              </a:spcAft>
            </a:pPr>
            <a:r>
              <a:rPr lang="en-US" sz="3231" b="1" dirty="0" smtClean="0">
                <a:solidFill>
                  <a:srgbClr val="FF0000"/>
                </a:solidFill>
                <a:latin typeface="Times New Roman" pitchFamily="18" charset="0"/>
                <a:cs typeface="Times New Roman" pitchFamily="18" charset="0"/>
              </a:rPr>
              <a:t>LỚP 4</a:t>
            </a:r>
            <a:endParaRPr lang="en-US" sz="3231" b="1" dirty="0">
              <a:solidFill>
                <a:srgbClr val="FF0000"/>
              </a:solidFill>
              <a:latin typeface="Times New Roman" pitchFamily="18" charset="0"/>
              <a:cs typeface="Times New Roman" pitchFamily="18" charset="0"/>
            </a:endParaRPr>
          </a:p>
          <a:p>
            <a:pPr algn="ctr">
              <a:spcBef>
                <a:spcPts val="687"/>
              </a:spcBef>
              <a:spcAft>
                <a:spcPts val="687"/>
              </a:spcAft>
            </a:pPr>
            <a:r>
              <a:rPr lang="en-US" sz="3231" b="1" dirty="0" err="1" smtClean="0">
                <a:solidFill>
                  <a:srgbClr val="0B19C8"/>
                </a:solidFill>
                <a:latin typeface="Times New Roman" pitchFamily="18" charset="0"/>
                <a:cs typeface="Times New Roman" pitchFamily="18" charset="0"/>
              </a:rPr>
              <a:t>Tuần</a:t>
            </a:r>
            <a:r>
              <a:rPr lang="en-US" sz="3231" b="1" dirty="0" smtClean="0">
                <a:solidFill>
                  <a:srgbClr val="0B19C8"/>
                </a:solidFill>
                <a:latin typeface="Times New Roman" pitchFamily="18" charset="0"/>
                <a:cs typeface="Times New Roman" pitchFamily="18" charset="0"/>
              </a:rPr>
              <a:t> </a:t>
            </a:r>
            <a:r>
              <a:rPr lang="en-US" sz="3231" b="1" dirty="0">
                <a:solidFill>
                  <a:srgbClr val="0B19C8"/>
                </a:solidFill>
                <a:latin typeface="Times New Roman" pitchFamily="18" charset="0"/>
                <a:cs typeface="Times New Roman" pitchFamily="18" charset="0"/>
              </a:rPr>
              <a:t>7</a:t>
            </a:r>
            <a:r>
              <a:rPr lang="en-US" sz="3231" b="1" dirty="0" smtClean="0">
                <a:solidFill>
                  <a:srgbClr val="0B19C8"/>
                </a:solidFill>
                <a:latin typeface="Times New Roman" pitchFamily="18" charset="0"/>
                <a:cs typeface="Times New Roman" pitchFamily="18" charset="0"/>
              </a:rPr>
              <a:t> – Tin </a:t>
            </a:r>
            <a:r>
              <a:rPr lang="en-US" sz="3231" b="1" dirty="0" err="1" smtClean="0">
                <a:solidFill>
                  <a:srgbClr val="0B19C8"/>
                </a:solidFill>
                <a:latin typeface="Times New Roman" pitchFamily="18" charset="0"/>
                <a:cs typeface="Times New Roman" pitchFamily="18" charset="0"/>
              </a:rPr>
              <a:t>học</a:t>
            </a:r>
            <a:endParaRPr lang="en-US" sz="3231" b="1" dirty="0" smtClean="0">
              <a:solidFill>
                <a:srgbClr val="0B19C8"/>
              </a:solidFill>
              <a:latin typeface="Times New Roman" pitchFamily="18" charset="0"/>
              <a:cs typeface="Times New Roman" pitchFamily="18" charset="0"/>
            </a:endParaRPr>
          </a:p>
          <a:p>
            <a:pPr algn="ctr">
              <a:spcBef>
                <a:spcPts val="687"/>
              </a:spcBef>
              <a:spcAft>
                <a:spcPts val="687"/>
              </a:spcAft>
            </a:pPr>
            <a:r>
              <a:rPr lang="en-US" sz="3300" b="1" dirty="0" err="1" smtClean="0">
                <a:latin typeface="Times New Roman" pitchFamily="18" charset="0"/>
                <a:cs typeface="Times New Roman" pitchFamily="18" charset="0"/>
              </a:rPr>
              <a:t>Chủ</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đề</a:t>
            </a:r>
            <a:r>
              <a:rPr lang="en-US" sz="3300" b="1" dirty="0" smtClean="0">
                <a:latin typeface="Times New Roman" pitchFamily="18" charset="0"/>
                <a:cs typeface="Times New Roman" pitchFamily="18" charset="0"/>
              </a:rPr>
              <a:t> 3: </a:t>
            </a:r>
            <a:r>
              <a:rPr lang="en-US" sz="3300" b="1" dirty="0" err="1" smtClean="0">
                <a:latin typeface="Times New Roman" pitchFamily="18" charset="0"/>
                <a:cs typeface="Times New Roman" pitchFamily="18" charset="0"/>
              </a:rPr>
              <a:t>Tổ</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chức</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lưu</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trữ</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tìm</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kiếm</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và</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trao</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đổi</a:t>
            </a:r>
            <a:r>
              <a:rPr lang="en-US" sz="3300" b="1" dirty="0" smtClean="0">
                <a:latin typeface="Times New Roman" pitchFamily="18" charset="0"/>
                <a:cs typeface="Times New Roman" pitchFamily="18" charset="0"/>
              </a:rPr>
              <a:t> </a:t>
            </a:r>
            <a:r>
              <a:rPr lang="en-US" sz="3300" b="1" dirty="0" err="1" smtClean="0">
                <a:latin typeface="Times New Roman" pitchFamily="18" charset="0"/>
                <a:cs typeface="Times New Roman" pitchFamily="18" charset="0"/>
              </a:rPr>
              <a:t>thông</a:t>
            </a:r>
            <a:r>
              <a:rPr lang="en-US" sz="3300" b="1" dirty="0" smtClean="0">
                <a:latin typeface="Times New Roman" pitchFamily="18" charset="0"/>
                <a:cs typeface="Times New Roman" pitchFamily="18" charset="0"/>
              </a:rPr>
              <a:t> tin</a:t>
            </a:r>
          </a:p>
          <a:p>
            <a:pPr algn="ctr">
              <a:spcBef>
                <a:spcPts val="687"/>
              </a:spcBef>
              <a:spcAft>
                <a:spcPts val="687"/>
              </a:spcAft>
            </a:pPr>
            <a:r>
              <a:rPr lang="en-US" sz="3300" b="1" dirty="0" err="1" smtClean="0">
                <a:latin typeface="Times New Roman" pitchFamily="18" charset="0"/>
                <a:cs typeface="Times New Roman" pitchFamily="18" charset="0"/>
              </a:rPr>
              <a:t>Bài</a:t>
            </a:r>
            <a:r>
              <a:rPr lang="en-US" sz="3300" b="1" dirty="0" smtClean="0">
                <a:latin typeface="Times New Roman" pitchFamily="18" charset="0"/>
                <a:cs typeface="Times New Roman" pitchFamily="18" charset="0"/>
              </a:rPr>
              <a:t> 4: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kiếm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tin </a:t>
            </a:r>
            <a:r>
              <a:rPr lang="en-US" sz="3200" b="1" dirty="0" err="1" smtClean="0">
                <a:solidFill>
                  <a:srgbClr val="FF0000"/>
                </a:solidFill>
                <a:latin typeface="Times New Roman" pitchFamily="18" charset="0"/>
                <a:cs typeface="Times New Roman" pitchFamily="18" charset="0"/>
              </a:rPr>
              <a:t>trên</a:t>
            </a:r>
            <a:r>
              <a:rPr lang="en-US" sz="3200" b="1" dirty="0" smtClean="0">
                <a:solidFill>
                  <a:srgbClr val="FF0000"/>
                </a:solidFill>
                <a:latin typeface="Times New Roman" pitchFamily="18" charset="0"/>
                <a:cs typeface="Times New Roman" pitchFamily="18" charset="0"/>
              </a:rPr>
              <a:t> internet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1</a:t>
            </a:r>
            <a:r>
              <a:rPr lang="en-US" sz="3200" b="1"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cxnSp>
        <p:nvCxnSpPr>
          <p:cNvPr id="3" name="Straight Connector 2"/>
          <p:cNvCxnSpPr/>
          <p:nvPr/>
        </p:nvCxnSpPr>
        <p:spPr>
          <a:xfrm>
            <a:off x="5070231" y="1447800"/>
            <a:ext cx="2625969"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4" name="Date Placeholder 3"/>
          <p:cNvSpPr>
            <a:spLocks noGrp="1"/>
          </p:cNvSpPr>
          <p:nvPr>
            <p:ph type="dt" sz="half" idx="4294967295"/>
          </p:nvPr>
        </p:nvSpPr>
        <p:spPr>
          <a:xfrm>
            <a:off x="10361612" y="6130437"/>
            <a:ext cx="1146283" cy="370396"/>
          </a:xfrm>
          <a:prstGeom prst="rect">
            <a:avLst/>
          </a:prstGeom>
        </p:spPr>
        <p:txBody>
          <a:bodyPr/>
          <a:lstStyle/>
          <a:p>
            <a:pPr>
              <a:defRPr/>
            </a:pPr>
            <a:fld id="{EEE5DDEF-9D55-4E26-A5BE-9B997468442C}" type="datetime1">
              <a:rPr lang="en-US" smtClean="0"/>
              <a:t>1/16/2025</a:t>
            </a:fld>
            <a:endParaRPr lang="en-US"/>
          </a:p>
        </p:txBody>
      </p:sp>
      <p:sp>
        <p:nvSpPr>
          <p:cNvPr id="5" name="Slide Number Placeholder 4"/>
          <p:cNvSpPr>
            <a:spLocks noGrp="1"/>
          </p:cNvSpPr>
          <p:nvPr>
            <p:ph type="sldNum" sz="quarter" idx="4294967295"/>
          </p:nvPr>
        </p:nvSpPr>
        <p:spPr>
          <a:xfrm>
            <a:off x="531812" y="787782"/>
            <a:ext cx="779767" cy="365125"/>
          </a:xfrm>
          <a:prstGeom prst="rect">
            <a:avLst/>
          </a:prstGeom>
        </p:spPr>
        <p:txBody>
          <a:bodyPr/>
          <a:lstStyle/>
          <a:p>
            <a:fld id="{6EC2E73D-6A1A-4984-9F3C-B0E0A493A519}" type="slidenum">
              <a:rPr lang="en-US" smtClean="0"/>
              <a:pPr/>
              <a:t>1</a:t>
            </a:fld>
            <a:endParaRPr lang="en-US"/>
          </a:p>
        </p:txBody>
      </p:sp>
    </p:spTree>
    <p:extLst>
      <p:ext uri="{BB962C8B-B14F-4D97-AF65-F5344CB8AC3E}">
        <p14:creationId xmlns:p14="http://schemas.microsoft.com/office/powerpoint/2010/main" val="15387417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0" fill="hold"/>
                                        <p:tgtEl>
                                          <p:spTgt spid="15"/>
                                        </p:tgtEl>
                                        <p:attrNameLst>
                                          <p:attrName>ppt_w</p:attrName>
                                        </p:attrNameLst>
                                      </p:cBhvr>
                                      <p:tavLst>
                                        <p:tav tm="0">
                                          <p:val>
                                            <p:fltVal val="0"/>
                                          </p:val>
                                        </p:tav>
                                        <p:tav tm="100000">
                                          <p:val>
                                            <p:strVal val="#ppt_w"/>
                                          </p:val>
                                        </p:tav>
                                      </p:tavLst>
                                    </p:anim>
                                    <p:anim calcmode="lin" valueType="num">
                                      <p:cBhvr>
                                        <p:cTn id="20" dur="5000" fill="hold"/>
                                        <p:tgtEl>
                                          <p:spTgt spid="15"/>
                                        </p:tgtEl>
                                        <p:attrNameLst>
                                          <p:attrName>ppt_h</p:attrName>
                                        </p:attrNameLst>
                                      </p:cBhvr>
                                      <p:tavLst>
                                        <p:tav tm="0">
                                          <p:val>
                                            <p:fltVal val="0"/>
                                          </p:val>
                                        </p:tav>
                                        <p:tav tm="100000">
                                          <p:val>
                                            <p:strVal val="#ppt_h"/>
                                          </p:val>
                                        </p:tav>
                                      </p:tavLst>
                                    </p:anim>
                                    <p:anim calcmode="lin" valueType="num">
                                      <p:cBhvr>
                                        <p:cTn id="21" dur="5000" fill="hold"/>
                                        <p:tgtEl>
                                          <p:spTgt spid="15"/>
                                        </p:tgtEl>
                                        <p:attrNameLst>
                                          <p:attrName>style.rotation</p:attrName>
                                        </p:attrNameLst>
                                      </p:cBhvr>
                                      <p:tavLst>
                                        <p:tav tm="0">
                                          <p:val>
                                            <p:fltVal val="90"/>
                                          </p:val>
                                        </p:tav>
                                        <p:tav tm="100000">
                                          <p:val>
                                            <p:fltVal val="0"/>
                                          </p:val>
                                        </p:tav>
                                      </p:tavLst>
                                    </p:anim>
                                    <p:animEffect transition="in" filter="fade">
                                      <p:cBhvr>
                                        <p:cTn id="22" dur="5000"/>
                                        <p:tgtEl>
                                          <p:spTgt spid="15"/>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0" fill="hold"/>
                                        <p:tgtEl>
                                          <p:spTgt spid="16"/>
                                        </p:tgtEl>
                                        <p:attrNameLst>
                                          <p:attrName>ppt_w</p:attrName>
                                        </p:attrNameLst>
                                      </p:cBhvr>
                                      <p:tavLst>
                                        <p:tav tm="0">
                                          <p:val>
                                            <p:fltVal val="0"/>
                                          </p:val>
                                        </p:tav>
                                        <p:tav tm="100000">
                                          <p:val>
                                            <p:strVal val="#ppt_w"/>
                                          </p:val>
                                        </p:tav>
                                      </p:tavLst>
                                    </p:anim>
                                    <p:anim calcmode="lin" valueType="num">
                                      <p:cBhvr>
                                        <p:cTn id="26" dur="5000" fill="hold"/>
                                        <p:tgtEl>
                                          <p:spTgt spid="16"/>
                                        </p:tgtEl>
                                        <p:attrNameLst>
                                          <p:attrName>ppt_h</p:attrName>
                                        </p:attrNameLst>
                                      </p:cBhvr>
                                      <p:tavLst>
                                        <p:tav tm="0">
                                          <p:val>
                                            <p:fltVal val="0"/>
                                          </p:val>
                                        </p:tav>
                                        <p:tav tm="100000">
                                          <p:val>
                                            <p:strVal val="#ppt_h"/>
                                          </p:val>
                                        </p:tav>
                                      </p:tavLst>
                                    </p:anim>
                                    <p:anim calcmode="lin" valueType="num">
                                      <p:cBhvr>
                                        <p:cTn id="27" dur="5000" fill="hold"/>
                                        <p:tgtEl>
                                          <p:spTgt spid="16"/>
                                        </p:tgtEl>
                                        <p:attrNameLst>
                                          <p:attrName>style.rotation</p:attrName>
                                        </p:attrNameLst>
                                      </p:cBhvr>
                                      <p:tavLst>
                                        <p:tav tm="0">
                                          <p:val>
                                            <p:fltVal val="90"/>
                                          </p:val>
                                        </p:tav>
                                        <p:tav tm="100000">
                                          <p:val>
                                            <p:fltVal val="0"/>
                                          </p:val>
                                        </p:tav>
                                      </p:tavLst>
                                    </p:anim>
                                    <p:animEffect transition="in" filter="fade">
                                      <p:cBhvr>
                                        <p:cTn id="28" dur="5000"/>
                                        <p:tgtEl>
                                          <p:spTgt spid="16"/>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0" fill="hold"/>
                                        <p:tgtEl>
                                          <p:spTgt spid="18"/>
                                        </p:tgtEl>
                                        <p:attrNameLst>
                                          <p:attrName>ppt_w</p:attrName>
                                        </p:attrNameLst>
                                      </p:cBhvr>
                                      <p:tavLst>
                                        <p:tav tm="0">
                                          <p:val>
                                            <p:fltVal val="0"/>
                                          </p:val>
                                        </p:tav>
                                        <p:tav tm="100000">
                                          <p:val>
                                            <p:strVal val="#ppt_w"/>
                                          </p:val>
                                        </p:tav>
                                      </p:tavLst>
                                    </p:anim>
                                    <p:anim calcmode="lin" valueType="num">
                                      <p:cBhvr>
                                        <p:cTn id="32" dur="5000" fill="hold"/>
                                        <p:tgtEl>
                                          <p:spTgt spid="18"/>
                                        </p:tgtEl>
                                        <p:attrNameLst>
                                          <p:attrName>ppt_h</p:attrName>
                                        </p:attrNameLst>
                                      </p:cBhvr>
                                      <p:tavLst>
                                        <p:tav tm="0">
                                          <p:val>
                                            <p:fltVal val="0"/>
                                          </p:val>
                                        </p:tav>
                                        <p:tav tm="100000">
                                          <p:val>
                                            <p:strVal val="#ppt_h"/>
                                          </p:val>
                                        </p:tav>
                                      </p:tavLst>
                                    </p:anim>
                                    <p:anim calcmode="lin" valueType="num">
                                      <p:cBhvr>
                                        <p:cTn id="33" dur="5000" fill="hold"/>
                                        <p:tgtEl>
                                          <p:spTgt spid="18"/>
                                        </p:tgtEl>
                                        <p:attrNameLst>
                                          <p:attrName>style.rotation</p:attrName>
                                        </p:attrNameLst>
                                      </p:cBhvr>
                                      <p:tavLst>
                                        <p:tav tm="0">
                                          <p:val>
                                            <p:fltVal val="90"/>
                                          </p:val>
                                        </p:tav>
                                        <p:tav tm="100000">
                                          <p:val>
                                            <p:fltVal val="0"/>
                                          </p:val>
                                        </p:tav>
                                      </p:tavLst>
                                    </p:anim>
                                    <p:animEffect transition="in" filter="fade">
                                      <p:cBhvr>
                                        <p:cTn id="34" dur="5000"/>
                                        <p:tgtEl>
                                          <p:spTgt spid="18"/>
                                        </p:tgtEl>
                                      </p:cBhvr>
                                    </p:animEffect>
                                  </p:childTnLst>
                                </p:cTn>
                              </p:par>
                              <p:par>
                                <p:cTn id="35" presetID="31" presetClass="entr" presetSubtype="0" repeatCount="indefinite" fill="hold" nodeType="withEffect">
                                  <p:stCondLst>
                                    <p:cond delay="500"/>
                                  </p:stCondLst>
                                  <p:iterate type="lt">
                                    <p:tmPct val="5000"/>
                                  </p:iterate>
                                  <p:childTnLst>
                                    <p:set>
                                      <p:cBhvr>
                                        <p:cTn id="36" dur="1" fill="hold">
                                          <p:stCondLst>
                                            <p:cond delay="0"/>
                                          </p:stCondLst>
                                        </p:cTn>
                                        <p:tgtEl>
                                          <p:spTgt spid="19"/>
                                        </p:tgtEl>
                                        <p:attrNameLst>
                                          <p:attrName>style.visibility</p:attrName>
                                        </p:attrNameLst>
                                      </p:cBhvr>
                                      <p:to>
                                        <p:strVal val="visible"/>
                                      </p:to>
                                    </p:set>
                                    <p:anim calcmode="lin" valueType="num">
                                      <p:cBhvr>
                                        <p:cTn id="37" dur="5000" fill="hold"/>
                                        <p:tgtEl>
                                          <p:spTgt spid="19"/>
                                        </p:tgtEl>
                                        <p:attrNameLst>
                                          <p:attrName>ppt_w</p:attrName>
                                        </p:attrNameLst>
                                      </p:cBhvr>
                                      <p:tavLst>
                                        <p:tav tm="0">
                                          <p:val>
                                            <p:fltVal val="0"/>
                                          </p:val>
                                        </p:tav>
                                        <p:tav tm="100000">
                                          <p:val>
                                            <p:strVal val="#ppt_w"/>
                                          </p:val>
                                        </p:tav>
                                      </p:tavLst>
                                    </p:anim>
                                    <p:anim calcmode="lin" valueType="num">
                                      <p:cBhvr>
                                        <p:cTn id="38" dur="5000" fill="hold"/>
                                        <p:tgtEl>
                                          <p:spTgt spid="19"/>
                                        </p:tgtEl>
                                        <p:attrNameLst>
                                          <p:attrName>ppt_h</p:attrName>
                                        </p:attrNameLst>
                                      </p:cBhvr>
                                      <p:tavLst>
                                        <p:tav tm="0">
                                          <p:val>
                                            <p:fltVal val="0"/>
                                          </p:val>
                                        </p:tav>
                                        <p:tav tm="100000">
                                          <p:val>
                                            <p:strVal val="#ppt_h"/>
                                          </p:val>
                                        </p:tav>
                                      </p:tavLst>
                                    </p:anim>
                                    <p:anim calcmode="lin" valueType="num">
                                      <p:cBhvr>
                                        <p:cTn id="39" dur="5000" fill="hold"/>
                                        <p:tgtEl>
                                          <p:spTgt spid="19"/>
                                        </p:tgtEl>
                                        <p:attrNameLst>
                                          <p:attrName>style.rotation</p:attrName>
                                        </p:attrNameLst>
                                      </p:cBhvr>
                                      <p:tavLst>
                                        <p:tav tm="0">
                                          <p:val>
                                            <p:fltVal val="90"/>
                                          </p:val>
                                        </p:tav>
                                        <p:tav tm="100000">
                                          <p:val>
                                            <p:fltVal val="0"/>
                                          </p:val>
                                        </p:tav>
                                      </p:tavLst>
                                    </p:anim>
                                    <p:animEffect transition="in" filter="fade">
                                      <p:cBhvr>
                                        <p:cTn id="40"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9"/>
          <p:cNvGrpSpPr/>
          <p:nvPr/>
        </p:nvGrpSpPr>
        <p:grpSpPr>
          <a:xfrm>
            <a:off x="371924" y="316374"/>
            <a:ext cx="3761537" cy="1014929"/>
            <a:chOff x="371924" y="467376"/>
            <a:chExt cx="3761537" cy="1014929"/>
          </a:xfrm>
        </p:grpSpPr>
        <p:pic>
          <p:nvPicPr>
            <p:cNvPr id="136" name="Google Shape;136;p9"/>
            <p:cNvPicPr preferRelativeResize="0"/>
            <p:nvPr/>
          </p:nvPicPr>
          <p:blipFill rotWithShape="1">
            <a:blip r:embed="rId4">
              <a:alphaModFix/>
            </a:blip>
            <a:srcRect/>
            <a:stretch/>
          </p:blipFill>
          <p:spPr>
            <a:xfrm>
              <a:off x="371924" y="467376"/>
              <a:ext cx="1280271" cy="1014929"/>
            </a:xfrm>
            <a:prstGeom prst="rect">
              <a:avLst/>
            </a:prstGeom>
            <a:noFill/>
            <a:ln>
              <a:noFill/>
            </a:ln>
          </p:spPr>
        </p:pic>
        <p:sp>
          <p:nvSpPr>
            <p:cNvPr id="137" name="Google Shape;137;p9"/>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dirty="0">
                  <a:solidFill>
                    <a:srgbClr val="0998D7"/>
                  </a:solidFill>
                  <a:latin typeface="Arial"/>
                  <a:ea typeface="Arial"/>
                  <a:cs typeface="Arial"/>
                  <a:sym typeface="Arial"/>
                </a:rPr>
                <a:t>LUYỆN TẬP</a:t>
              </a:r>
              <a:endParaRPr sz="2800" b="1" i="0" u="none" strike="noStrike" cap="none" dirty="0">
                <a:solidFill>
                  <a:srgbClr val="0998D7"/>
                </a:solidFill>
                <a:latin typeface="Arial"/>
                <a:ea typeface="Arial"/>
                <a:cs typeface="Arial"/>
                <a:sym typeface="Arial"/>
              </a:endParaRPr>
            </a:p>
          </p:txBody>
        </p:sp>
      </p:grpSp>
      <p:sp>
        <p:nvSpPr>
          <p:cNvPr id="138" name="Google Shape;138;p9"/>
          <p:cNvSpPr/>
          <p:nvPr/>
        </p:nvSpPr>
        <p:spPr>
          <a:xfrm>
            <a:off x="1219201" y="1042151"/>
            <a:ext cx="10429874"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chemeClr val="dk1"/>
                </a:solidFill>
                <a:latin typeface="Arial"/>
                <a:ea typeface="Arial"/>
                <a:cs typeface="Arial"/>
                <a:sym typeface="Arial"/>
              </a:rPr>
              <a:t>1.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chọn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khoá</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chủ</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vai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trò</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của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không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khí</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đối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với</a:t>
            </a:r>
            <a:r>
              <a:rPr lang="en-US" sz="2000" b="0" i="0" u="none" strike="noStrike" cap="none" dirty="0">
                <a:solidFill>
                  <a:schemeClr val="dk1"/>
                </a:solidFill>
                <a:latin typeface="Arial"/>
                <a:ea typeface="Arial"/>
                <a:cs typeface="Arial"/>
                <a:sym typeface="Arial"/>
              </a:rPr>
              <a:t> con </a:t>
            </a:r>
            <a:r>
              <a:rPr lang="en-US" sz="2000" b="0" i="0" u="none" strike="noStrike" cap="none" dirty="0" err="1">
                <a:solidFill>
                  <a:schemeClr val="dk1"/>
                </a:solidFill>
                <a:latin typeface="Arial"/>
                <a:ea typeface="Arial"/>
                <a:cs typeface="Arial"/>
                <a:sym typeface="Arial"/>
              </a:rPr>
              <a:t>người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Mỗi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lựa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chọn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khoá</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nhau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theo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nào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sau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đây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chọn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khoá</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phù</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hợp</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nhất</a:t>
            </a:r>
            <a:r>
              <a:rPr lang="en-US" sz="2000" b="0" i="0" u="none" strike="noStrike" cap="none" dirty="0">
                <a:solidFill>
                  <a:schemeClr val="dk1"/>
                </a:solidFill>
                <a:latin typeface="Arial"/>
                <a:ea typeface="Arial"/>
                <a:cs typeface="Arial"/>
                <a:sym typeface="Arial"/>
              </a:rPr>
              <a:t>?</a:t>
            </a:r>
            <a:endParaRPr dirty="0"/>
          </a:p>
        </p:txBody>
      </p:sp>
      <p:sp>
        <p:nvSpPr>
          <p:cNvPr id="139" name="Google Shape;139;p9"/>
          <p:cNvSpPr/>
          <p:nvPr/>
        </p:nvSpPr>
        <p:spPr>
          <a:xfrm>
            <a:off x="2034756" y="2082218"/>
            <a:ext cx="8505049"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rgbClr val="7FC354"/>
                </a:solidFill>
                <a:latin typeface="Arial"/>
                <a:ea typeface="Arial"/>
                <a:cs typeface="Arial"/>
                <a:sym typeface="Arial"/>
              </a:rPr>
              <a: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Khoa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Không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khí</a:t>
            </a:r>
            <a:endParaRPr sz="2000" b="0" i="0" u="none" strike="noStrike" cap="none" dirty="0">
              <a:solidFill>
                <a:schemeClr val="dk1"/>
              </a:solidFill>
              <a:latin typeface="Arial"/>
              <a:ea typeface="Arial"/>
              <a:cs typeface="Arial"/>
              <a:sym typeface="Arial"/>
            </a:endParaRPr>
          </a:p>
        </p:txBody>
      </p:sp>
      <p:sp>
        <p:nvSpPr>
          <p:cNvPr id="140" name="Google Shape;140;p9"/>
          <p:cNvSpPr/>
          <p:nvPr/>
        </p:nvSpPr>
        <p:spPr>
          <a:xfrm>
            <a:off x="2029833" y="2486887"/>
            <a:ext cx="7310526"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rgbClr val="7FC354"/>
                </a:solidFill>
                <a:latin typeface="Arial"/>
                <a:ea typeface="Arial"/>
                <a:cs typeface="Arial"/>
                <a:sym typeface="Arial"/>
              </a:rPr>
              <a:t>B. </a:t>
            </a:r>
            <a:r>
              <a:rPr lang="en-US" sz="2000" b="0" i="0" u="none" strike="noStrike" cap="none" dirty="0">
                <a:solidFill>
                  <a:schemeClr val="dk1"/>
                </a:solidFill>
                <a:latin typeface="Arial"/>
                <a:ea typeface="Arial"/>
                <a:cs typeface="Arial"/>
                <a:sym typeface="Arial"/>
              </a:rPr>
              <a:t>An: </a:t>
            </a:r>
            <a:r>
              <a:rPr lang="en-US" sz="2000" b="0" i="0" u="none" strike="noStrike" cap="none" dirty="0" err="1">
                <a:solidFill>
                  <a:schemeClr val="dk1"/>
                </a:solidFill>
                <a:latin typeface="Arial"/>
                <a:ea typeface="Arial"/>
                <a:cs typeface="Arial"/>
                <a:sym typeface="Arial"/>
              </a:rPr>
              <a:t>Không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khí</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và</a:t>
            </a:r>
            <a:r>
              <a:rPr lang="en-US" sz="2000" b="0" i="0" u="none" strike="noStrike" cap="none" dirty="0">
                <a:solidFill>
                  <a:schemeClr val="dk1"/>
                </a:solidFill>
                <a:latin typeface="Arial"/>
                <a:ea typeface="Arial"/>
                <a:cs typeface="Arial"/>
                <a:sym typeface="Arial"/>
              </a:rPr>
              <a:t> con </a:t>
            </a:r>
            <a:r>
              <a:rPr lang="en-US" sz="2000" b="0" i="0" u="none" strike="noStrike" cap="none" dirty="0" err="1">
                <a:solidFill>
                  <a:schemeClr val="dk1"/>
                </a:solidFill>
                <a:latin typeface="Arial"/>
                <a:ea typeface="Arial"/>
                <a:cs typeface="Arial"/>
                <a:sym typeface="Arial"/>
              </a:rPr>
              <a:t>người</a:t>
            </a:r>
            <a:r>
              <a:rPr lang="en-US" sz="2000" b="0" i="0" u="none" strike="noStrike" cap="none" dirty="0">
                <a:solidFill>
                  <a:schemeClr val="dk1"/>
                </a:solidFill>
                <a:latin typeface="Arial"/>
                <a:ea typeface="Arial"/>
                <a:cs typeface="Arial"/>
                <a:sym typeface="Arial"/>
              </a:rPr>
              <a:t>.</a:t>
            </a:r>
            <a:endParaRPr dirty="0"/>
          </a:p>
        </p:txBody>
      </p:sp>
      <p:sp>
        <p:nvSpPr>
          <p:cNvPr id="141" name="Google Shape;141;p9"/>
          <p:cNvSpPr/>
          <p:nvPr/>
        </p:nvSpPr>
        <p:spPr>
          <a:xfrm>
            <a:off x="1596100" y="3983979"/>
            <a:ext cx="9863530"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chemeClr val="dk1"/>
                </a:solidFill>
                <a:latin typeface="Arial"/>
                <a:ea typeface="Arial"/>
                <a:cs typeface="Arial"/>
                <a:sym typeface="Arial"/>
              </a:rPr>
              <a:t>2. </a:t>
            </a:r>
            <a:r>
              <a:rPr lang="en-US" sz="2000" b="0" i="0" u="none" strike="noStrike" cap="none" dirty="0" err="1">
                <a:solidFill>
                  <a:schemeClr val="dk1"/>
                </a:solidFill>
                <a:latin typeface="Arial"/>
                <a:ea typeface="Arial"/>
                <a:cs typeface="Arial"/>
                <a:sym typeface="Arial"/>
              </a:rPr>
              <a:t>Thực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hành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theo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chủ</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hiểu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Văn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Miếu</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Quốc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Tử</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Giám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theo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yêu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cầu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sau</a:t>
            </a:r>
            <a:r>
              <a:rPr lang="en-US" sz="2000" b="0" i="0" u="none" strike="noStrike" cap="none" dirty="0">
                <a:solidFill>
                  <a:schemeClr val="dk1"/>
                </a:solidFill>
                <a:latin typeface="Arial"/>
                <a:ea typeface="Arial"/>
                <a:cs typeface="Arial"/>
                <a:sym typeface="Arial"/>
              </a:rPr>
              <a:t>:</a:t>
            </a:r>
            <a:endParaRPr dirty="0"/>
          </a:p>
        </p:txBody>
      </p:sp>
      <p:sp>
        <p:nvSpPr>
          <p:cNvPr id="142" name="Google Shape;142;p9"/>
          <p:cNvSpPr/>
          <p:nvPr/>
        </p:nvSpPr>
        <p:spPr>
          <a:xfrm>
            <a:off x="2029833" y="2891555"/>
            <a:ext cx="9619242"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dirty="0">
                <a:solidFill>
                  <a:srgbClr val="7FC354"/>
                </a:solidFill>
                <a:latin typeface="Arial"/>
                <a:ea typeface="Arial"/>
                <a:cs typeface="Arial"/>
                <a:sym typeface="Arial"/>
              </a:rPr>
              <a:t>C. </a:t>
            </a:r>
            <a:r>
              <a:rPr lang="en-US" sz="2000" b="0" i="0" u="none" strike="noStrike" cap="none" dirty="0">
                <a:solidFill>
                  <a:schemeClr val="dk1"/>
                </a:solidFill>
                <a:latin typeface="Arial"/>
                <a:ea typeface="Arial"/>
                <a:cs typeface="Arial"/>
                <a:sym typeface="Arial"/>
              </a:rPr>
              <a:t>Minh: </a:t>
            </a:r>
            <a:r>
              <a:rPr lang="en-US" sz="2000" b="0" i="0" u="none" strike="noStrike" cap="none" dirty="0" err="1">
                <a:solidFill>
                  <a:schemeClr val="dk1"/>
                </a:solidFill>
                <a:latin typeface="Arial"/>
                <a:ea typeface="Arial"/>
                <a:cs typeface="Arial"/>
                <a:sym typeface="Arial"/>
              </a:rPr>
              <a:t>Vai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trò</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của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không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khí</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đối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với</a:t>
            </a:r>
            <a:r>
              <a:rPr lang="en-US" sz="2000" b="0" i="0" u="none" strike="noStrike" cap="none" dirty="0">
                <a:solidFill>
                  <a:schemeClr val="dk1"/>
                </a:solidFill>
                <a:latin typeface="Arial"/>
                <a:ea typeface="Arial"/>
                <a:cs typeface="Arial"/>
                <a:sym typeface="Arial"/>
              </a:rPr>
              <a:t> con </a:t>
            </a:r>
            <a:r>
              <a:rPr lang="en-US" sz="2000" b="0" i="0" u="none" strike="noStrike" cap="none" dirty="0" err="1">
                <a:solidFill>
                  <a:schemeClr val="dk1"/>
                </a:solidFill>
                <a:latin typeface="Arial"/>
                <a:ea typeface="Arial"/>
                <a:cs typeface="Arial"/>
                <a:sym typeface="Arial"/>
              </a:rPr>
              <a:t>người</a:t>
            </a:r>
            <a:r>
              <a:rPr lang="en-US" sz="2000" b="0" i="0" u="none" strike="noStrike" cap="none" dirty="0">
                <a:solidFill>
                  <a:schemeClr val="dk1"/>
                </a:solidFill>
                <a:latin typeface="Arial"/>
                <a:ea typeface="Arial"/>
                <a:cs typeface="Arial"/>
                <a:sym typeface="Arial"/>
              </a:rPr>
              <a:t>.</a:t>
            </a:r>
            <a:endParaRPr dirty="0"/>
          </a:p>
        </p:txBody>
      </p:sp>
      <p:sp>
        <p:nvSpPr>
          <p:cNvPr id="143" name="Google Shape;143;p9"/>
          <p:cNvSpPr/>
          <p:nvPr/>
        </p:nvSpPr>
        <p:spPr>
          <a:xfrm>
            <a:off x="2019026" y="4922631"/>
            <a:ext cx="2523118"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1) Xác định từ khoá.</a:t>
            </a:r>
            <a:endParaRPr sz="2000" b="0" i="0" u="none" strike="noStrike" cap="none">
              <a:solidFill>
                <a:schemeClr val="dk1"/>
              </a:solidFill>
              <a:latin typeface="Arial"/>
              <a:ea typeface="Arial"/>
              <a:cs typeface="Arial"/>
              <a:sym typeface="Arial"/>
            </a:endParaRPr>
          </a:p>
        </p:txBody>
      </p:sp>
      <p:sp>
        <p:nvSpPr>
          <p:cNvPr id="144" name="Google Shape;144;p9"/>
          <p:cNvSpPr/>
          <p:nvPr/>
        </p:nvSpPr>
        <p:spPr>
          <a:xfrm>
            <a:off x="2019025" y="5908927"/>
            <a:ext cx="5266677"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3) Nhận xét về kết quả nhận được.</a:t>
            </a:r>
            <a:endParaRPr/>
          </a:p>
        </p:txBody>
      </p:sp>
      <p:sp>
        <p:nvSpPr>
          <p:cNvPr id="145" name="Google Shape;145;p9"/>
          <p:cNvSpPr/>
          <p:nvPr/>
        </p:nvSpPr>
        <p:spPr>
          <a:xfrm>
            <a:off x="2019026" y="5415779"/>
            <a:ext cx="6195826"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2) Truy cập vào máy tìm kiếm và tìm kiếm thông tin.</a:t>
            </a:r>
            <a:endParaRPr sz="2000" b="0" i="0" u="none" strike="noStrike" cap="none">
              <a:solidFill>
                <a:schemeClr val="dk1"/>
              </a:solidFill>
              <a:latin typeface="Arial"/>
              <a:ea typeface="Arial"/>
              <a:cs typeface="Arial"/>
              <a:sym typeface="Arial"/>
            </a:endParaRPr>
          </a:p>
        </p:txBody>
      </p:sp>
      <p:sp>
        <p:nvSpPr>
          <p:cNvPr id="146" name="Google Shape;146;p9"/>
          <p:cNvSpPr/>
          <p:nvPr/>
        </p:nvSpPr>
        <p:spPr>
          <a:xfrm>
            <a:off x="1960303" y="2951836"/>
            <a:ext cx="443608" cy="44360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47" name="Google Shape;147;p9"/>
          <p:cNvSpPr/>
          <p:nvPr/>
        </p:nvSpPr>
        <p:spPr>
          <a:xfrm>
            <a:off x="2029833" y="3345378"/>
            <a:ext cx="9619242" cy="506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7FC354"/>
                </a:solidFill>
                <a:latin typeface="Arial"/>
                <a:ea typeface="Arial"/>
                <a:cs typeface="Arial"/>
                <a:sym typeface="Arial"/>
              </a:rPr>
              <a:t>D. </a:t>
            </a:r>
            <a:r>
              <a:rPr lang="en-US" sz="2000" b="0" i="0" u="none" strike="noStrike" cap="none">
                <a:solidFill>
                  <a:schemeClr val="dk1"/>
                </a:solidFill>
                <a:latin typeface="Arial"/>
                <a:ea typeface="Arial"/>
                <a:cs typeface="Arial"/>
                <a:sym typeface="Arial"/>
              </a:rPr>
              <a:t>Hoa: Con người cần không khí không?</a:t>
            </a:r>
            <a:endParaRPr/>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par>
                                <p:cTn id="13" presetID="10" presetClass="entr" presetSubtype="0"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1000"/>
                                        <p:tgtEl>
                                          <p:spTgt spid="140"/>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xEl>
                                              <p:pRg st="0" end="0"/>
                                            </p:txEl>
                                          </p:spTgt>
                                        </p:tgtEl>
                                        <p:attrNameLst>
                                          <p:attrName>style.visibility</p:attrName>
                                        </p:attrNameLst>
                                      </p:cBhvr>
                                      <p:to>
                                        <p:strVal val="visible"/>
                                      </p:to>
                                    </p:set>
                                    <p:animEffect transition="in" filter="fade">
                                      <p:cBhvr>
                                        <p:cTn id="18" dur="1000"/>
                                        <p:tgtEl>
                                          <p:spTgt spid="14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7">
                                            <p:txEl>
                                              <p:pRg st="0" end="0"/>
                                            </p:txEl>
                                          </p:spTgt>
                                        </p:tgtEl>
                                        <p:attrNameLst>
                                          <p:attrName>style.visibility</p:attrName>
                                        </p:attrNameLst>
                                      </p:cBhvr>
                                      <p:to>
                                        <p:strVal val="visible"/>
                                      </p:to>
                                    </p:set>
                                    <p:animEffect transition="in" filter="fade">
                                      <p:cBhvr>
                                        <p:cTn id="21" dur="1000"/>
                                        <p:tgtEl>
                                          <p:spTgt spid="14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par>
                                <p:cTn id="32" presetID="10" presetClass="entr" presetSubtype="0" fill="hold" nodeType="with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fade">
                                      <p:cBhvr>
                                        <p:cTn id="34" dur="500"/>
                                        <p:tgtEl>
                                          <p:spTgt spid="143"/>
                                        </p:tgtEl>
                                      </p:cBhvr>
                                    </p:animEffect>
                                  </p:childTnLst>
                                </p:cTn>
                              </p:par>
                              <p:par>
                                <p:cTn id="35" presetID="10"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500"/>
                                        <p:tgtEl>
                                          <p:spTgt spid="144"/>
                                        </p:tgtEl>
                                      </p:cBhvr>
                                    </p:animEffect>
                                  </p:childTnLst>
                                </p:cTn>
                              </p:par>
                              <p:par>
                                <p:cTn id="38" presetID="10" presetClass="entr" presetSubtype="0" fill="hold" nodeType="withEffect">
                                  <p:stCondLst>
                                    <p:cond delay="0"/>
                                  </p:stCondLst>
                                  <p:childTnLst>
                                    <p:set>
                                      <p:cBhvr>
                                        <p:cTn id="39" dur="1" fill="hold">
                                          <p:stCondLst>
                                            <p:cond delay="0"/>
                                          </p:stCondLst>
                                        </p:cTn>
                                        <p:tgtEl>
                                          <p:spTgt spid="145"/>
                                        </p:tgtEl>
                                        <p:attrNameLst>
                                          <p:attrName>style.visibility</p:attrName>
                                        </p:attrNameLst>
                                      </p:cBhvr>
                                      <p:to>
                                        <p:strVal val="visible"/>
                                      </p:to>
                                    </p:set>
                                    <p:animEffect transition="in" filter="fade">
                                      <p:cBhvr>
                                        <p:cTn id="4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10"/>
          <p:cNvGrpSpPr/>
          <p:nvPr/>
        </p:nvGrpSpPr>
        <p:grpSpPr>
          <a:xfrm>
            <a:off x="371924" y="384240"/>
            <a:ext cx="3761537" cy="1181202"/>
            <a:chOff x="371924" y="384240"/>
            <a:chExt cx="3761537" cy="1181202"/>
          </a:xfrm>
        </p:grpSpPr>
        <p:pic>
          <p:nvPicPr>
            <p:cNvPr id="153" name="Google Shape;153;p10"/>
            <p:cNvPicPr preferRelativeResize="0"/>
            <p:nvPr/>
          </p:nvPicPr>
          <p:blipFill rotWithShape="1">
            <a:blip r:embed="rId4">
              <a:alphaModFix/>
            </a:blip>
            <a:srcRect/>
            <a:stretch/>
          </p:blipFill>
          <p:spPr>
            <a:xfrm>
              <a:off x="371924" y="384240"/>
              <a:ext cx="1280271" cy="1181202"/>
            </a:xfrm>
            <a:prstGeom prst="rect">
              <a:avLst/>
            </a:prstGeom>
            <a:noFill/>
            <a:ln>
              <a:noFill/>
            </a:ln>
          </p:spPr>
        </p:pic>
        <p:sp>
          <p:nvSpPr>
            <p:cNvPr id="154" name="Google Shape;154;p10"/>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0998D7"/>
                  </a:solidFill>
                  <a:latin typeface="Arial"/>
                  <a:ea typeface="Arial"/>
                  <a:cs typeface="Arial"/>
                  <a:sym typeface="Arial"/>
                </a:rPr>
                <a:t>VẬN DỤNG</a:t>
              </a:r>
              <a:endParaRPr sz="2800" b="1" i="0" u="none" strike="noStrike" cap="none">
                <a:solidFill>
                  <a:srgbClr val="0998D7"/>
                </a:solidFill>
                <a:latin typeface="Arial"/>
                <a:ea typeface="Arial"/>
                <a:cs typeface="Arial"/>
                <a:sym typeface="Arial"/>
              </a:endParaRPr>
            </a:p>
          </p:txBody>
        </p:sp>
      </p:grpSp>
      <p:sp>
        <p:nvSpPr>
          <p:cNvPr id="155" name="Google Shape;155;p10"/>
          <p:cNvSpPr/>
          <p:nvPr/>
        </p:nvSpPr>
        <p:spPr>
          <a:xfrm>
            <a:off x="1652195" y="1425059"/>
            <a:ext cx="9751340" cy="967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1. </a:t>
            </a:r>
            <a:r>
              <a:rPr lang="en-US" sz="2000" b="0" i="0" u="none" strike="noStrike" cap="none">
                <a:solidFill>
                  <a:schemeClr val="dk1"/>
                </a:solidFill>
                <a:latin typeface="Arial"/>
                <a:ea typeface="Arial"/>
                <a:cs typeface="Arial"/>
                <a:sym typeface="Arial"/>
              </a:rPr>
              <a:t>Em sẽ chọn từ khoá nào để tìm thông tin về danh lam thắng cảnh ở địa phương nơi em đang sống? Hãy thực hành tìm kiếm với từ khoá đó.</a:t>
            </a:r>
            <a:endParaRPr/>
          </a:p>
        </p:txBody>
      </p:sp>
      <p:sp>
        <p:nvSpPr>
          <p:cNvPr id="156" name="Google Shape;156;p10"/>
          <p:cNvSpPr/>
          <p:nvPr/>
        </p:nvSpPr>
        <p:spPr>
          <a:xfrm>
            <a:off x="1652194" y="2504136"/>
            <a:ext cx="9987355" cy="967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2. </a:t>
            </a:r>
            <a:r>
              <a:rPr lang="en-US" sz="2000" b="0" i="0" u="none" strike="noStrike" cap="none">
                <a:solidFill>
                  <a:schemeClr val="dk1"/>
                </a:solidFill>
                <a:latin typeface="Arial"/>
                <a:ea typeface="Arial"/>
                <a:cs typeface="Arial"/>
                <a:sym typeface="Arial"/>
              </a:rPr>
              <a:t>Hãy tìm kiếm một vài thông tin về một địa điểm em mong muốn được tới thăm và chia sẻ thông tin đó với bố mẹ, thầy cô giáo hoặc bạn bè.</a:t>
            </a:r>
            <a:endParaRPr/>
          </a:p>
        </p:txBody>
      </p:sp>
      <p:pic>
        <p:nvPicPr>
          <p:cNvPr id="157" name="Google Shape;157;p10" descr="A toy figurine on a table&#10;&#10;Description automatically generated with low confidence"/>
          <p:cNvPicPr preferRelativeResize="0"/>
          <p:nvPr/>
        </p:nvPicPr>
        <p:blipFill rotWithShape="1">
          <a:blip r:embed="rId5">
            <a:alphaModFix/>
          </a:blip>
          <a:srcRect t="22233" b="10363"/>
          <a:stretch/>
        </p:blipFill>
        <p:spPr>
          <a:xfrm>
            <a:off x="7753703" y="3126036"/>
            <a:ext cx="3724276" cy="3347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500"/>
                                        <p:tgtEl>
                                          <p:spTgt spid="15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11"/>
          <p:cNvGrpSpPr/>
          <p:nvPr/>
        </p:nvGrpSpPr>
        <p:grpSpPr>
          <a:xfrm>
            <a:off x="2980607" y="1150453"/>
            <a:ext cx="5976143" cy="4679926"/>
            <a:chOff x="2424113" y="688975"/>
            <a:chExt cx="6713537" cy="5619751"/>
          </a:xfrm>
        </p:grpSpPr>
        <p:sp>
          <p:nvSpPr>
            <p:cNvPr id="164" name="Google Shape;164;p11"/>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165;p11"/>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 name="Google Shape;166;p11"/>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11"/>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11"/>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11"/>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11"/>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11"/>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11"/>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11"/>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11"/>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11"/>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11"/>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11"/>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11"/>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79" name="Google Shape;179;p11"/>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11"/>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81" name="Google Shape;181;p11"/>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11"/>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11"/>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11"/>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11"/>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11"/>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11"/>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11"/>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90" name="Google Shape;190;p11"/>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11"/>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11"/>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11"/>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11"/>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195" name="Google Shape;195;p11"/>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11"/>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1"/>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11"/>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11"/>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11"/>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11"/>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11"/>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11"/>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11"/>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1"/>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11"/>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11"/>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11"/>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11"/>
            <p:cNvSpPr/>
            <p:nvPr/>
          </p:nvSpPr>
          <p:spPr>
            <a:xfrm>
              <a:off x="7464697" y="1984678"/>
              <a:ext cx="606005" cy="3695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210" name="Google Shape;210;p11"/>
            <p:cNvSpPr/>
            <p:nvPr/>
          </p:nvSpPr>
          <p:spPr>
            <a:xfrm>
              <a:off x="2908300" y="1149350"/>
              <a:ext cx="138662"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300"/>
                <a:buFont typeface="Arial"/>
                <a:buNone/>
              </a:pPr>
              <a:r>
                <a:rPr lang="en-US" sz="2300" b="0" u="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1" name="Google Shape;211;p11"/>
            <p:cNvSpPr/>
            <p:nvPr/>
          </p:nvSpPr>
          <p:spPr>
            <a:xfrm>
              <a:off x="2908300" y="3684587"/>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2" name="Google Shape;212;p11"/>
            <p:cNvSpPr/>
            <p:nvPr/>
          </p:nvSpPr>
          <p:spPr>
            <a:xfrm>
              <a:off x="8366125" y="1149350"/>
              <a:ext cx="260350"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213" name="Google Shape;213;p11"/>
            <p:cNvSpPr/>
            <p:nvPr/>
          </p:nvSpPr>
          <p:spPr>
            <a:xfrm>
              <a:off x="6526213" y="5449888"/>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14" name="Google Shape;214;p11"/>
            <p:cNvSpPr/>
            <p:nvPr/>
          </p:nvSpPr>
          <p:spPr>
            <a:xfrm>
              <a:off x="7436353" y="3302375"/>
              <a:ext cx="600963" cy="332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215" name="Google Shape;215;p11"/>
            <p:cNvSpPr/>
            <p:nvPr/>
          </p:nvSpPr>
          <p:spPr>
            <a:xfrm>
              <a:off x="6073774" y="3275013"/>
              <a:ext cx="217897"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216" name="Google Shape;216;p11"/>
            <p:cNvSpPr/>
            <p:nvPr/>
          </p:nvSpPr>
          <p:spPr>
            <a:xfrm>
              <a:off x="6073774" y="3709988"/>
              <a:ext cx="158470"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217" name="Google Shape;217;p11"/>
            <p:cNvSpPr/>
            <p:nvPr/>
          </p:nvSpPr>
          <p:spPr>
            <a:xfrm>
              <a:off x="4335463" y="4602163"/>
              <a:ext cx="16927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218" name="Google Shape;218;p11"/>
            <p:cNvSpPr/>
            <p:nvPr/>
          </p:nvSpPr>
          <p:spPr>
            <a:xfrm>
              <a:off x="4335463" y="4948238"/>
              <a:ext cx="21609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219" name="Google Shape;219;p11"/>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220" name="Google Shape;220;p11"/>
          <p:cNvPicPr preferRelativeResize="0"/>
          <p:nvPr/>
        </p:nvPicPr>
        <p:blipFill rotWithShape="1">
          <a:blip r:embed="rId5">
            <a:alphaModFix/>
          </a:blip>
          <a:srcRect/>
          <a:stretch/>
        </p:blipFill>
        <p:spPr>
          <a:xfrm>
            <a:off x="193687" y="4174670"/>
            <a:ext cx="4084635" cy="2041582"/>
          </a:xfrm>
          <a:prstGeom prst="rect">
            <a:avLst/>
          </a:prstGeom>
          <a:noFill/>
          <a:ln>
            <a:noFill/>
          </a:ln>
        </p:spPr>
      </p:pic>
      <p:pic>
        <p:nvPicPr>
          <p:cNvPr id="221" name="Google Shape;221;p11"/>
          <p:cNvPicPr preferRelativeResize="0"/>
          <p:nvPr/>
        </p:nvPicPr>
        <p:blipFill rotWithShape="1">
          <a:blip r:embed="rId6">
            <a:alphaModFix/>
          </a:blip>
          <a:srcRect/>
          <a:stretch/>
        </p:blipFill>
        <p:spPr>
          <a:xfrm flipH="1">
            <a:off x="9863874" y="-342891"/>
            <a:ext cx="2162083" cy="2588323"/>
          </a:xfrm>
          <a:prstGeom prst="rect">
            <a:avLst/>
          </a:prstGeom>
          <a:noFill/>
          <a:ln>
            <a:noFill/>
          </a:ln>
        </p:spPr>
      </p:pic>
      <p:pic>
        <p:nvPicPr>
          <p:cNvPr id="222" name="Google Shape;222;p11"/>
          <p:cNvPicPr preferRelativeResize="0"/>
          <p:nvPr/>
        </p:nvPicPr>
        <p:blipFill rotWithShape="1">
          <a:blip r:embed="rId7">
            <a:alphaModFix/>
          </a:blip>
          <a:srcRect/>
          <a:stretch/>
        </p:blipFill>
        <p:spPr>
          <a:xfrm>
            <a:off x="132402" y="2491800"/>
            <a:ext cx="589731" cy="5206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flipH="1">
            <a:off x="275868" y="322587"/>
            <a:ext cx="11007593" cy="6224954"/>
            <a:chOff x="445477" y="308082"/>
            <a:chExt cx="10949354" cy="6224954"/>
          </a:xfrm>
        </p:grpSpPr>
        <p:cxnSp>
          <p:nvCxnSpPr>
            <p:cNvPr id="2" name="Straight Connector 1"/>
            <p:cNvCxnSpPr/>
            <p:nvPr/>
          </p:nvCxnSpPr>
          <p:spPr>
            <a:xfrm>
              <a:off x="9360488" y="308082"/>
              <a:ext cx="0" cy="622495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a:off x="445477" y="808893"/>
              <a:ext cx="1094935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336434"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00557"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6468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0524"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01637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80496"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44619"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20462"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696311"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60434"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24557"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00401"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337625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4037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4496"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68616"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4044465"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08588"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72711"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60278"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4736127"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0025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6437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28493"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5404342"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68465"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32588"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08431"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608428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4840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12526"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588369"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a:off x="6764218"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28341"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092464"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80031"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a:off x="745588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2000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784126"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959969"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a:off x="8135818"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99941"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464064"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651631"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8827480"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991603"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155726" y="808893"/>
              <a:ext cx="0" cy="5638799"/>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355015" y="808893"/>
              <a:ext cx="0" cy="5638799"/>
            </a:xfrm>
            <a:prstGeom prst="line">
              <a:avLst/>
            </a:prstGeom>
            <a:ln w="19050">
              <a:solidFill>
                <a:srgbClr val="0070C0"/>
              </a:solidFill>
              <a:prstDash val="solid"/>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1160585" y="984738"/>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60585" y="1148861"/>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60585" y="1312984"/>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60585" y="1477109"/>
              <a:ext cx="10234246"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77" name="Straight Connector 76"/>
            <p:cNvCxnSpPr/>
            <p:nvPr/>
          </p:nvCxnSpPr>
          <p:spPr>
            <a:xfrm>
              <a:off x="1160585" y="1652954"/>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60585" y="1817077"/>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160585" y="1981200"/>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137140" y="2145325"/>
              <a:ext cx="10257691"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a:off x="1160585" y="2321170"/>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160585" y="2485293"/>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60585" y="2649416"/>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37140" y="2825263"/>
              <a:ext cx="10257691"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a:off x="1160585" y="3001108"/>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160585" y="3165231"/>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60585" y="3329354"/>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60585" y="3505202"/>
              <a:ext cx="10234246"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89" name="Straight Connector 88"/>
            <p:cNvCxnSpPr/>
            <p:nvPr/>
          </p:nvCxnSpPr>
          <p:spPr>
            <a:xfrm>
              <a:off x="1160585" y="3681047"/>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160585" y="3845170"/>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60585" y="4009293"/>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60585" y="4161694"/>
              <a:ext cx="10234246"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93" name="Straight Connector 92"/>
            <p:cNvCxnSpPr/>
            <p:nvPr/>
          </p:nvCxnSpPr>
          <p:spPr>
            <a:xfrm>
              <a:off x="1160585" y="4337539"/>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60585" y="4501662"/>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0585" y="4665785"/>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37140" y="4841632"/>
              <a:ext cx="10257691"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97" name="Straight Connector 96"/>
            <p:cNvCxnSpPr/>
            <p:nvPr/>
          </p:nvCxnSpPr>
          <p:spPr>
            <a:xfrm>
              <a:off x="1160585" y="5017477"/>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60585" y="5181600"/>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160585" y="5345723"/>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160585" y="5509848"/>
              <a:ext cx="10234246"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101" name="Straight Connector 100"/>
            <p:cNvCxnSpPr/>
            <p:nvPr/>
          </p:nvCxnSpPr>
          <p:spPr>
            <a:xfrm>
              <a:off x="1160585" y="5685693"/>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60585" y="5849816"/>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60585" y="6013939"/>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37140" y="6189783"/>
              <a:ext cx="10234246" cy="0"/>
            </a:xfrm>
            <a:prstGeom prst="line">
              <a:avLst/>
            </a:prstGeom>
            <a:ln w="190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p:cNvCxnSpPr/>
            <p:nvPr/>
          </p:nvCxnSpPr>
          <p:spPr>
            <a:xfrm>
              <a:off x="1137140" y="6365628"/>
              <a:ext cx="819443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flipH="1">
            <a:off x="10527767" y="694946"/>
            <a:ext cx="12672" cy="56408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2556583" y="836711"/>
            <a:ext cx="9982861"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52" tIns="28776" rIns="57552" bIns="28776" anchor="b"/>
          <a:lstStyle>
            <a:lvl1pPr defTabSz="1315720">
              <a:defRPr sz="4600">
                <a:solidFill>
                  <a:schemeClr val="tx1"/>
                </a:solidFill>
                <a:latin typeface="HP001 4H" panose="020B0603050302020204" pitchFamily="34" charset="0"/>
              </a:defRPr>
            </a:lvl1pPr>
            <a:lvl2pPr marL="742950" indent="-285750" defTabSz="1315720">
              <a:defRPr sz="4600">
                <a:solidFill>
                  <a:schemeClr val="tx1"/>
                </a:solidFill>
                <a:latin typeface="HP001 4H" panose="020B0603050302020204" pitchFamily="34" charset="0"/>
              </a:defRPr>
            </a:lvl2pPr>
            <a:lvl3pPr marL="1143000" indent="-228600" defTabSz="1315720">
              <a:defRPr sz="4600">
                <a:solidFill>
                  <a:schemeClr val="tx1"/>
                </a:solidFill>
                <a:latin typeface="HP001 4H" panose="020B0603050302020204" pitchFamily="34" charset="0"/>
              </a:defRPr>
            </a:lvl3pPr>
            <a:lvl4pPr marL="1600200" indent="-228600" defTabSz="1315720">
              <a:defRPr sz="4600">
                <a:solidFill>
                  <a:schemeClr val="tx1"/>
                </a:solidFill>
                <a:latin typeface="HP001 4H" panose="020B0603050302020204" pitchFamily="34" charset="0"/>
              </a:defRPr>
            </a:lvl4pPr>
            <a:lvl5pPr marL="2057400" indent="-228600" defTabSz="1315720">
              <a:defRPr sz="4600">
                <a:solidFill>
                  <a:schemeClr val="tx1"/>
                </a:solidFill>
                <a:latin typeface="HP001 4H" panose="020B0603050302020204" pitchFamily="34" charset="0"/>
              </a:defRPr>
            </a:lvl5pPr>
            <a:lvl6pPr marL="2514600" indent="-228600" defTabSz="1315720"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5720"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5720"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5720" eaLnBrk="0" fontAlgn="base" hangingPunct="0">
              <a:spcBef>
                <a:spcPct val="0"/>
              </a:spcBef>
              <a:spcAft>
                <a:spcPct val="0"/>
              </a:spcAft>
              <a:defRPr sz="4600">
                <a:solidFill>
                  <a:schemeClr val="tx1"/>
                </a:solidFill>
                <a:latin typeface="HP001 4H" panose="020B0603050302020204" pitchFamily="34" charset="0"/>
              </a:defRPr>
            </a:lvl9pPr>
          </a:lstStyle>
          <a:p>
            <a:pPr>
              <a:spcAft>
                <a:spcPts val="629"/>
              </a:spcAft>
              <a:defRPr/>
            </a:pPr>
            <a:endParaRPr lang="en-US" altLang="en-US" sz="2700" b="1" i="1" dirty="0">
              <a:latin typeface="HP001 4 hàng" panose="020B0603050302020204" pitchFamily="34" charset="0"/>
            </a:endParaRPr>
          </a:p>
          <a:p>
            <a:pPr>
              <a:spcAft>
                <a:spcPts val="629"/>
              </a:spcAft>
              <a:defRPr/>
            </a:pPr>
            <a:r>
              <a:rPr lang="en-US" altLang="en-US" sz="2700" b="1" dirty="0">
                <a:latin typeface="HP001 4 hàng" panose="020B0603050302020204" pitchFamily="34" charset="0"/>
              </a:rPr>
              <a:t>               </a:t>
            </a:r>
          </a:p>
          <a:p>
            <a:pPr>
              <a:spcAft>
                <a:spcPts val="629"/>
              </a:spcAft>
              <a:defRPr/>
            </a:pPr>
            <a:r>
              <a:rPr lang="en-US" altLang="en-US" sz="2700" b="1" dirty="0">
                <a:latin typeface="HP001 4 hàng" panose="020B0603050302020204" pitchFamily="34" charset="0"/>
              </a:rPr>
              <a:t>                                                                                             </a:t>
            </a:r>
          </a:p>
          <a:p>
            <a:pPr>
              <a:spcAft>
                <a:spcPts val="629"/>
              </a:spcAft>
              <a:defRPr/>
            </a:pPr>
            <a:r>
              <a:rPr lang="en-US" altLang="en-US" sz="2700" b="1" dirty="0">
                <a:latin typeface="HP001 4 hàng" panose="020B0603050302020204" pitchFamily="34" charset="0"/>
              </a:rPr>
              <a:t>  </a:t>
            </a:r>
          </a:p>
          <a:p>
            <a:pPr>
              <a:spcAft>
                <a:spcPts val="629"/>
              </a:spcAft>
              <a:defRPr/>
            </a:pPr>
            <a:endParaRPr lang="en-US" altLang="en-US" sz="2700" b="1" dirty="0">
              <a:latin typeface="HP001 4 hàng" panose="020B0603050302020204" pitchFamily="34" charset="0"/>
            </a:endParaRPr>
          </a:p>
          <a:p>
            <a:pPr>
              <a:spcAft>
                <a:spcPts val="629"/>
              </a:spcAft>
              <a:defRPr/>
            </a:pPr>
            <a:endParaRPr lang="en-US" altLang="en-US" sz="2700" b="1" dirty="0">
              <a:latin typeface="HP001 4 hàng" panose="020B0603050302020204" pitchFamily="34" charset="0"/>
            </a:endParaRPr>
          </a:p>
          <a:p>
            <a:pPr>
              <a:spcAft>
                <a:spcPts val="629"/>
              </a:spcAft>
              <a:defRPr/>
            </a:pPr>
            <a:endParaRPr lang="en-US" altLang="en-US" sz="2700" b="1" dirty="0">
              <a:latin typeface="HP001 4 hàng" panose="020B0603050302020204" pitchFamily="34" charset="0"/>
            </a:endParaRPr>
          </a:p>
          <a:p>
            <a:pPr>
              <a:spcAft>
                <a:spcPts val="629"/>
              </a:spcAft>
              <a:defRPr/>
            </a:pPr>
            <a:endParaRPr lang="en-US" altLang="en-US" sz="2700" b="1" dirty="0">
              <a:latin typeface="HP001 4 hàng" panose="020B0603050302020204" pitchFamily="34" charset="0"/>
            </a:endParaRPr>
          </a:p>
          <a:p>
            <a:pPr>
              <a:spcAft>
                <a:spcPts val="629"/>
              </a:spcAft>
              <a:defRPr/>
            </a:pPr>
            <a:endParaRPr lang="en-US" altLang="en-US" sz="2700" b="1" dirty="0">
              <a:latin typeface="HP001 4 hàng" panose="020B0603050302020204" pitchFamily="34" charset="0"/>
            </a:endParaRPr>
          </a:p>
          <a:p>
            <a:pPr>
              <a:defRPr/>
            </a:pPr>
            <a:r>
              <a:rPr lang="en-US" altLang="en-US" sz="2700" b="1" dirty="0">
                <a:latin typeface="HP001 4 hàng" panose="020B0603050302020204" pitchFamily="34" charset="0"/>
              </a:rPr>
              <a:t> </a:t>
            </a:r>
            <a:r>
              <a:rPr lang="en-US" altLang="en-US" sz="2700" b="1" dirty="0" err="1" smtClean="0">
                <a:latin typeface="HP001 4 hàng" panose="020B0603050302020204" pitchFamily="34" charset="0"/>
              </a:rPr>
              <a:t>Thứ</a:t>
            </a:r>
            <a:r>
              <a:rPr lang="en-US" altLang="en-US" sz="2700" b="1" dirty="0">
                <a:latin typeface="HP001 4 hàng" panose="020B0603050302020204" pitchFamily="34" charset="0"/>
              </a:rPr>
              <a:t> </a:t>
            </a:r>
            <a:r>
              <a:rPr lang="en-US" altLang="en-US" sz="2700" b="1" dirty="0" smtClean="0">
                <a:latin typeface="HP001 4 hàng" panose="020B0603050302020204" pitchFamily="34" charset="0"/>
              </a:rPr>
              <a:t>Ba, </a:t>
            </a:r>
            <a:r>
              <a:rPr lang="en-US" altLang="en-US" sz="2700" b="1" dirty="0" err="1" smtClean="0">
                <a:latin typeface="HP001 4 hàng" panose="020B0603050302020204" pitchFamily="34" charset="0"/>
              </a:rPr>
              <a:t>ngày</a:t>
            </a:r>
            <a:r>
              <a:rPr lang="en-US" altLang="en-US" sz="2700" b="1" dirty="0" smtClean="0">
                <a:latin typeface="HP001 4 hàng" panose="020B0603050302020204" pitchFamily="34" charset="0"/>
              </a:rPr>
              <a:t> 17 </a:t>
            </a:r>
            <a:r>
              <a:rPr lang="en-US" sz="2700" b="1" dirty="0" err="1" smtClean="0">
                <a:latin typeface="HP001 4 hàng" panose="020B0603050302020204" pitchFamily="34" charset="0"/>
                <a:ea typeface="Calibri" panose="020F0502020204030204"/>
                <a:cs typeface="Arial" panose="020B0604020202020204"/>
              </a:rPr>
              <a:t>Ǉ</a:t>
            </a:r>
            <a:r>
              <a:rPr lang="en-US" altLang="en-US" sz="2700" b="1" dirty="0" err="1" smtClean="0">
                <a:latin typeface="HP001 4 hàng" panose="020B0603050302020204" pitchFamily="34" charset="0"/>
              </a:rPr>
              <a:t>háng</a:t>
            </a:r>
            <a:r>
              <a:rPr lang="en-US" altLang="en-US" sz="2700" b="1" dirty="0" smtClean="0">
                <a:latin typeface="HP001 4 hàng" panose="020B0603050302020204" pitchFamily="34" charset="0"/>
              </a:rPr>
              <a:t> 10 </a:t>
            </a:r>
            <a:r>
              <a:rPr lang="en-US" altLang="en-US" sz="2700" b="1" dirty="0" err="1" smtClean="0">
                <a:latin typeface="HP001 4 hàng" panose="020B0603050302020204" pitchFamily="34" charset="0"/>
              </a:rPr>
              <a:t>năm</a:t>
            </a:r>
            <a:r>
              <a:rPr lang="en-US" altLang="en-US" sz="2700" b="1" dirty="0" smtClean="0">
                <a:latin typeface="HP001 4 hàng" panose="020B0603050302020204" pitchFamily="34" charset="0"/>
              </a:rPr>
              <a:t> 2023</a:t>
            </a:r>
            <a:endParaRPr lang="en-US" altLang="en-US" sz="2700" b="1" dirty="0">
              <a:latin typeface="HP001 4 hàng" panose="020B0603050302020204" pitchFamily="34" charset="0"/>
            </a:endParaRPr>
          </a:p>
        </p:txBody>
      </p:sp>
      <p:sp>
        <p:nvSpPr>
          <p:cNvPr id="9" name="Text Box 2"/>
          <p:cNvSpPr txBox="1">
            <a:spLocks noChangeArrowheads="1"/>
          </p:cNvSpPr>
          <p:nvPr/>
        </p:nvSpPr>
        <p:spPr bwMode="auto">
          <a:xfrm>
            <a:off x="4177844" y="1873251"/>
            <a:ext cx="3594556" cy="3524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57552" tIns="28776" rIns="57552" bIns="28776"/>
          <a:lstStyle>
            <a:lvl1pPr defTabSz="1315720">
              <a:defRPr sz="4600">
                <a:solidFill>
                  <a:schemeClr val="tx1"/>
                </a:solidFill>
                <a:latin typeface="HP001 4H" panose="020B0603050302020204" pitchFamily="34" charset="0"/>
              </a:defRPr>
            </a:lvl1pPr>
            <a:lvl2pPr marL="742950" indent="-285750" defTabSz="1315720">
              <a:defRPr sz="4600">
                <a:solidFill>
                  <a:schemeClr val="tx1"/>
                </a:solidFill>
                <a:latin typeface="HP001 4H" panose="020B0603050302020204" pitchFamily="34" charset="0"/>
              </a:defRPr>
            </a:lvl2pPr>
            <a:lvl3pPr marL="1143000" indent="-228600" defTabSz="1315720">
              <a:defRPr sz="4600">
                <a:solidFill>
                  <a:schemeClr val="tx1"/>
                </a:solidFill>
                <a:latin typeface="HP001 4H" panose="020B0603050302020204" pitchFamily="34" charset="0"/>
              </a:defRPr>
            </a:lvl3pPr>
            <a:lvl4pPr marL="1600200" indent="-228600" defTabSz="1315720">
              <a:defRPr sz="4600">
                <a:solidFill>
                  <a:schemeClr val="tx1"/>
                </a:solidFill>
                <a:latin typeface="HP001 4H" panose="020B0603050302020204" pitchFamily="34" charset="0"/>
              </a:defRPr>
            </a:lvl4pPr>
            <a:lvl5pPr marL="2057400" indent="-228600" defTabSz="1315720">
              <a:defRPr sz="4600">
                <a:solidFill>
                  <a:schemeClr val="tx1"/>
                </a:solidFill>
                <a:latin typeface="HP001 4H" panose="020B0603050302020204" pitchFamily="34" charset="0"/>
              </a:defRPr>
            </a:lvl5pPr>
            <a:lvl6pPr marL="2514600" indent="-228600" defTabSz="1315720"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5720"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5720"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5720" eaLnBrk="0" fontAlgn="base" hangingPunct="0">
              <a:spcBef>
                <a:spcPct val="0"/>
              </a:spcBef>
              <a:spcAft>
                <a:spcPct val="0"/>
              </a:spcAft>
              <a:defRPr sz="4600">
                <a:solidFill>
                  <a:schemeClr val="tx1"/>
                </a:solidFill>
                <a:latin typeface="HP001 4H" panose="020B0603050302020204" pitchFamily="34" charset="0"/>
              </a:defRPr>
            </a:lvl9pPr>
          </a:lstStyle>
          <a:p>
            <a:pPr algn="ctr">
              <a:spcAft>
                <a:spcPts val="629"/>
              </a:spcAft>
              <a:defRPr/>
            </a:pPr>
            <a:r>
              <a:rPr lang="en-US" altLang="en-US" sz="2700" b="1" dirty="0" smtClean="0">
                <a:latin typeface="HP001 4 hàng" panose="020B0603050302020204" pitchFamily="34" charset="0"/>
              </a:rPr>
              <a:t>Tin </a:t>
            </a:r>
            <a:r>
              <a:rPr lang="en-US" altLang="en-US" sz="2700" b="1" dirty="0" err="1" smtClean="0">
                <a:latin typeface="HP001 4 hàng" panose="020B0603050302020204" pitchFamily="34" charset="0"/>
              </a:rPr>
              <a:t>học</a:t>
            </a:r>
            <a:endParaRPr lang="el-GR" altLang="en-US" sz="2700" b="1" dirty="0">
              <a:latin typeface="HP001 4 hàng" panose="020B0603050302020204" pitchFamily="34" charset="0"/>
            </a:endParaRPr>
          </a:p>
        </p:txBody>
      </p:sp>
      <p:sp>
        <p:nvSpPr>
          <p:cNvPr id="60" name="Text Box 2">
            <a:extLst>
              <a:ext uri="{FF2B5EF4-FFF2-40B4-BE49-F238E27FC236}">
                <a16:creationId xmlns="" xmlns:a16="http://schemas.microsoft.com/office/drawing/2014/main" id="{67D75175-ED9F-4959-C009-629E71E0B6A8}"/>
              </a:ext>
            </a:extLst>
          </p:cNvPr>
          <p:cNvSpPr txBox="1">
            <a:spLocks noChangeArrowheads="1"/>
          </p:cNvSpPr>
          <p:nvPr/>
        </p:nvSpPr>
        <p:spPr bwMode="auto">
          <a:xfrm>
            <a:off x="2350103" y="2515222"/>
            <a:ext cx="8202350" cy="6089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57552" tIns="28776" rIns="57552" bIns="28776"/>
          <a:lstStyle>
            <a:lvl1pPr defTabSz="1315720">
              <a:defRPr sz="4600">
                <a:solidFill>
                  <a:schemeClr val="tx1"/>
                </a:solidFill>
                <a:latin typeface="HP001 4H" panose="020B0603050302020204" pitchFamily="34" charset="0"/>
              </a:defRPr>
            </a:lvl1pPr>
            <a:lvl2pPr marL="742950" indent="-285750" defTabSz="1315720">
              <a:defRPr sz="4600">
                <a:solidFill>
                  <a:schemeClr val="tx1"/>
                </a:solidFill>
                <a:latin typeface="HP001 4H" panose="020B0603050302020204" pitchFamily="34" charset="0"/>
              </a:defRPr>
            </a:lvl2pPr>
            <a:lvl3pPr marL="1143000" indent="-228600" defTabSz="1315720">
              <a:defRPr sz="4600">
                <a:solidFill>
                  <a:schemeClr val="tx1"/>
                </a:solidFill>
                <a:latin typeface="HP001 4H" panose="020B0603050302020204" pitchFamily="34" charset="0"/>
              </a:defRPr>
            </a:lvl3pPr>
            <a:lvl4pPr marL="1600200" indent="-228600" defTabSz="1315720">
              <a:defRPr sz="4600">
                <a:solidFill>
                  <a:schemeClr val="tx1"/>
                </a:solidFill>
                <a:latin typeface="HP001 4H" panose="020B0603050302020204" pitchFamily="34" charset="0"/>
              </a:defRPr>
            </a:lvl4pPr>
            <a:lvl5pPr marL="2057400" indent="-228600" defTabSz="1315720">
              <a:defRPr sz="4600">
                <a:solidFill>
                  <a:schemeClr val="tx1"/>
                </a:solidFill>
                <a:latin typeface="HP001 4H" panose="020B0603050302020204" pitchFamily="34" charset="0"/>
              </a:defRPr>
            </a:lvl5pPr>
            <a:lvl6pPr marL="2514600" indent="-228600" defTabSz="1315720"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5720"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5720"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5720" eaLnBrk="0" fontAlgn="base" hangingPunct="0">
              <a:spcBef>
                <a:spcPct val="0"/>
              </a:spcBef>
              <a:spcAft>
                <a:spcPct val="0"/>
              </a:spcAft>
              <a:defRPr sz="4600">
                <a:solidFill>
                  <a:schemeClr val="tx1"/>
                </a:solidFill>
                <a:latin typeface="HP001 4H" panose="020B0603050302020204" pitchFamily="34" charset="0"/>
              </a:defRPr>
            </a:lvl9pPr>
          </a:lstStyle>
          <a:p>
            <a:pPr>
              <a:spcAft>
                <a:spcPts val="629"/>
              </a:spcAft>
              <a:defRPr/>
            </a:pPr>
            <a:r>
              <a:rPr lang="en-US" altLang="en-US" sz="2700" b="1" dirty="0" smtClean="0">
                <a:latin typeface="HP001 4 hàng" panose="020B0603050302020204" pitchFamily="34" charset="0"/>
              </a:rPr>
              <a:t>    </a:t>
            </a:r>
            <a:r>
              <a:rPr lang="en-US" altLang="en-US" sz="2700" b="1" dirty="0" err="1" smtClean="0">
                <a:latin typeface="HP001 4 hàng" panose="020B0603050302020204" pitchFamily="34" charset="0"/>
              </a:rPr>
              <a:t>Bài</a:t>
            </a:r>
            <a:r>
              <a:rPr lang="en-US" altLang="en-US" sz="2700" b="1" dirty="0" smtClean="0">
                <a:latin typeface="HP001 4 hàng" panose="020B0603050302020204" pitchFamily="34" charset="0"/>
              </a:rPr>
              <a:t> 4: </a:t>
            </a:r>
            <a:r>
              <a:rPr lang="en-US" altLang="en-US" sz="2700" b="1" dirty="0" err="1" smtClean="0">
                <a:solidFill>
                  <a:srgbClr val="FF0000"/>
                </a:solidFill>
                <a:latin typeface="HP001 4 hàng" panose="020B0603050302020204" pitchFamily="34" charset="0"/>
              </a:rPr>
              <a:t>Tìm</a:t>
            </a:r>
            <a:r>
              <a:rPr lang="en-US" altLang="en-US" sz="2700" b="1" dirty="0" smtClean="0">
                <a:solidFill>
                  <a:srgbClr val="FF0000"/>
                </a:solidFill>
                <a:latin typeface="HP001 4 hàng" panose="020B0603050302020204" pitchFamily="34" charset="0"/>
              </a:rPr>
              <a:t> </a:t>
            </a:r>
            <a:r>
              <a:rPr lang="en-US" altLang="en-US" sz="2700" b="1" dirty="0" err="1" smtClean="0">
                <a:solidFill>
                  <a:srgbClr val="FF0000"/>
                </a:solidFill>
                <a:latin typeface="HP001 4 hàng" panose="020B0603050302020204" pitchFamily="34" charset="0"/>
              </a:rPr>
              <a:t>kiếm</a:t>
            </a:r>
            <a:r>
              <a:rPr lang="en-US" altLang="en-US" sz="2700" b="1" dirty="0">
                <a:solidFill>
                  <a:srgbClr val="FF0000"/>
                </a:solidFill>
                <a:latin typeface="HP001 4 hàng" panose="020B0603050302020204" pitchFamily="34" charset="0"/>
              </a:rPr>
              <a:t> </a:t>
            </a:r>
            <a:r>
              <a:rPr lang="en-US" altLang="en-US" sz="2700" b="1" dirty="0" err="1" smtClean="0">
                <a:solidFill>
                  <a:srgbClr val="FF0000"/>
                </a:solidFill>
                <a:latin typeface="HP001 4 hàng" panose="020B0603050302020204" pitchFamily="34" charset="0"/>
              </a:rPr>
              <a:t>thông</a:t>
            </a:r>
            <a:r>
              <a:rPr lang="en-US" altLang="en-US" sz="2700" b="1" dirty="0" smtClean="0">
                <a:solidFill>
                  <a:srgbClr val="FF0000"/>
                </a:solidFill>
                <a:latin typeface="HP001 4 hàng" panose="020B0603050302020204" pitchFamily="34" charset="0"/>
              </a:rPr>
              <a:t> tin </a:t>
            </a:r>
            <a:r>
              <a:rPr lang="en-US" altLang="en-US" sz="2700" b="1" dirty="0" err="1" smtClean="0">
                <a:solidFill>
                  <a:srgbClr val="FF0000"/>
                </a:solidFill>
                <a:latin typeface="HP001 4 hàng" panose="020B0603050302020204" pitchFamily="34" charset="0"/>
              </a:rPr>
              <a:t>trên</a:t>
            </a:r>
            <a:r>
              <a:rPr lang="en-US" altLang="en-US" sz="2700" b="1" dirty="0" smtClean="0">
                <a:solidFill>
                  <a:srgbClr val="FF0000"/>
                </a:solidFill>
                <a:latin typeface="HP001 4 hàng" panose="020B0603050302020204" pitchFamily="34" charset="0"/>
              </a:rPr>
              <a:t> internet (</a:t>
            </a:r>
            <a:r>
              <a:rPr lang="en-US" altLang="en-US" sz="2700" b="1" dirty="0" err="1" smtClean="0">
                <a:solidFill>
                  <a:srgbClr val="FF0000"/>
                </a:solidFill>
                <a:latin typeface="HP001 4 hàng" panose="020B0603050302020204" pitchFamily="34" charset="0"/>
              </a:rPr>
              <a:t>Tiết</a:t>
            </a:r>
            <a:r>
              <a:rPr lang="en-US" altLang="en-US" sz="2700" b="1" dirty="0" smtClean="0">
                <a:solidFill>
                  <a:srgbClr val="FF0000"/>
                </a:solidFill>
                <a:latin typeface="HP001 4 hàng" panose="020B0603050302020204" pitchFamily="34" charset="0"/>
              </a:rPr>
              <a:t> 1)</a:t>
            </a:r>
            <a:r>
              <a:rPr lang="en-US" sz="2800" dirty="0" smtClean="0"/>
              <a:t> </a:t>
            </a:r>
            <a:endParaRPr lang="el-GR" altLang="en-US" sz="2700" b="1" dirty="0">
              <a:solidFill>
                <a:srgbClr val="FF0000"/>
              </a:solidFill>
              <a:latin typeface="HP001 4 hàng" panose="020B0603050302020204" pitchFamily="34" charset="0"/>
            </a:endParaRPr>
          </a:p>
        </p:txBody>
      </p:sp>
      <p:grpSp>
        <p:nvGrpSpPr>
          <p:cNvPr id="106" name="Google Shape;45;p2"/>
          <p:cNvGrpSpPr/>
          <p:nvPr/>
        </p:nvGrpSpPr>
        <p:grpSpPr>
          <a:xfrm>
            <a:off x="2617574" y="3084459"/>
            <a:ext cx="7868744" cy="3081529"/>
            <a:chOff x="4728319" y="822324"/>
            <a:chExt cx="7463681" cy="3081529"/>
          </a:xfrm>
        </p:grpSpPr>
        <p:grpSp>
          <p:nvGrpSpPr>
            <p:cNvPr id="107" name="Google Shape;46;p2"/>
            <p:cNvGrpSpPr/>
            <p:nvPr/>
          </p:nvGrpSpPr>
          <p:grpSpPr>
            <a:xfrm flipH="1">
              <a:off x="4728319" y="822324"/>
              <a:ext cx="7463681" cy="3081529"/>
              <a:chOff x="1768766" y="4553114"/>
              <a:chExt cx="7337296" cy="1202925"/>
            </a:xfrm>
          </p:grpSpPr>
          <p:sp>
            <p:nvSpPr>
              <p:cNvPr id="109" name="Google Shape;47;p2"/>
              <p:cNvSpPr/>
              <p:nvPr/>
            </p:nvSpPr>
            <p:spPr>
              <a:xfrm>
                <a:off x="1768766" y="4644318"/>
                <a:ext cx="7212563" cy="1111721"/>
              </a:xfrm>
              <a:prstGeom prst="wedgeRoundRectCallout">
                <a:avLst>
                  <a:gd name="adj1" fmla="val 32336"/>
                  <a:gd name="adj2" fmla="val 14223"/>
                  <a:gd name="adj3"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10" name="Google Shape;48;p2"/>
              <p:cNvSpPr/>
              <p:nvPr/>
            </p:nvSpPr>
            <p:spPr>
              <a:xfrm>
                <a:off x="1893501" y="4553114"/>
                <a:ext cx="7212561" cy="1202925"/>
              </a:xfrm>
              <a:prstGeom prst="wedgeRoundRectCallout">
                <a:avLst>
                  <a:gd name="adj1" fmla="val 54828"/>
                  <a:gd name="adj2" fmla="val -1068"/>
                  <a:gd name="adj3" fmla="val 16667"/>
                </a:avLst>
              </a:prstGeom>
              <a:solidFill>
                <a:schemeClr val="lt1"/>
              </a:solidFill>
              <a:ln w="19050" cap="flat" cmpd="sng">
                <a:solidFill>
                  <a:srgbClr val="00009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108" name="Google Shape;49;p2"/>
            <p:cNvSpPr/>
            <p:nvPr/>
          </p:nvSpPr>
          <p:spPr>
            <a:xfrm>
              <a:off x="4855201" y="1055012"/>
              <a:ext cx="7209916" cy="2446783"/>
            </a:xfrm>
            <a:prstGeom prst="rect">
              <a:avLst/>
            </a:prstGeom>
            <a:noFill/>
            <a:ln>
              <a:noFill/>
            </a:ln>
          </p:spPr>
          <p:txBody>
            <a:bodyPr spcFirstLastPara="1" wrap="square" lIns="91425" tIns="45700" rIns="91425" bIns="45700" anchor="t" anchorCtr="0">
              <a:spAutoFit/>
            </a:bodyPr>
            <a:lstStyle/>
            <a:p>
              <a:pPr marL="0" marR="0" lvl="0" indent="342900" algn="l" rtl="0">
                <a:lnSpc>
                  <a:spcPct val="150000"/>
                </a:lnSpc>
                <a:spcBef>
                  <a:spcPts val="0"/>
                </a:spcBef>
                <a:spcAft>
                  <a:spcPts val="0"/>
                </a:spcAft>
                <a:buNone/>
              </a:pPr>
              <a:r>
                <a:rPr lang="en-US" sz="2800" dirty="0" err="1" smtClean="0">
                  <a:solidFill>
                    <a:srgbClr val="0000FF"/>
                  </a:solidFill>
                  <a:latin typeface="Times" pitchFamily="18" charset="0"/>
                </a:rPr>
                <a:t>Sau</a:t>
              </a:r>
              <a:r>
                <a:rPr lang="en-US" sz="2800" dirty="0" smtClean="0">
                  <a:solidFill>
                    <a:srgbClr val="0000FF"/>
                  </a:solidFill>
                  <a:latin typeface="Times" pitchFamily="18" charset="0"/>
                </a:rPr>
                <a:t> </a:t>
              </a:r>
              <a:r>
                <a:rPr lang="en-US" sz="2800" dirty="0" err="1" smtClean="0">
                  <a:solidFill>
                    <a:srgbClr val="0000FF"/>
                  </a:solidFill>
                  <a:latin typeface="Times" pitchFamily="18" charset="0"/>
                </a:rPr>
                <a:t>bài</a:t>
              </a:r>
              <a:r>
                <a:rPr lang="en-US" sz="2800" dirty="0" smtClean="0">
                  <a:solidFill>
                    <a:srgbClr val="0000FF"/>
                  </a:solidFill>
                  <a:latin typeface="Times" pitchFamily="18" charset="0"/>
                </a:rPr>
                <a:t> </a:t>
              </a:r>
              <a:r>
                <a:rPr lang="en-US" sz="2800" dirty="0" err="1" smtClean="0">
                  <a:solidFill>
                    <a:srgbClr val="0000FF"/>
                  </a:solidFill>
                  <a:latin typeface="Times" pitchFamily="18" charset="0"/>
                </a:rPr>
                <a:t>này</a:t>
              </a:r>
              <a:r>
                <a:rPr lang="en-US" sz="2800" dirty="0" smtClean="0">
                  <a:solidFill>
                    <a:srgbClr val="0000FF"/>
                  </a:solidFill>
                  <a:latin typeface="Times" pitchFamily="18" charset="0"/>
                </a:rPr>
                <a:t> </a:t>
              </a:r>
              <a:r>
                <a:rPr lang="en-US" sz="2800" dirty="0" err="1" smtClean="0">
                  <a:solidFill>
                    <a:srgbClr val="0000FF"/>
                  </a:solidFill>
                  <a:latin typeface="Times" pitchFamily="18" charset="0"/>
                </a:rPr>
                <a:t>em</a:t>
              </a:r>
              <a:r>
                <a:rPr lang="en-US" sz="2800" dirty="0" smtClean="0">
                  <a:solidFill>
                    <a:srgbClr val="0000FF"/>
                  </a:solidFill>
                  <a:latin typeface="Times" pitchFamily="18" charset="0"/>
                </a:rPr>
                <a:t> </a:t>
              </a:r>
              <a:r>
                <a:rPr lang="en-US" sz="2800" dirty="0" err="1" smtClean="0">
                  <a:solidFill>
                    <a:srgbClr val="0000FF"/>
                  </a:solidFill>
                  <a:latin typeface="Times" pitchFamily="18" charset="0"/>
                </a:rPr>
                <a:t>sẽ</a:t>
              </a:r>
              <a:r>
                <a:rPr lang="en-US" sz="2800" dirty="0" smtClean="0">
                  <a:solidFill>
                    <a:srgbClr val="0000FF"/>
                  </a:solidFill>
                  <a:latin typeface="Times" pitchFamily="18" charset="0"/>
                </a:rPr>
                <a:t>: </a:t>
              </a:r>
            </a:p>
            <a:p>
              <a:pPr marL="285750" marR="0" lvl="0" indent="-285750" algn="l" rtl="0">
                <a:lnSpc>
                  <a:spcPct val="150000"/>
                </a:lnSpc>
                <a:spcBef>
                  <a:spcPts val="0"/>
                </a:spcBef>
                <a:spcAft>
                  <a:spcPts val="0"/>
                </a:spcAft>
                <a:buFont typeface="Arial" charset="0"/>
                <a:buChar char="•"/>
              </a:pPr>
              <a:r>
                <a:rPr lang="en-US" sz="2000" dirty="0" err="1" smtClean="0">
                  <a:latin typeface="Times" pitchFamily="18" charset="0"/>
                </a:rPr>
                <a:t>Xác</a:t>
              </a:r>
              <a:r>
                <a:rPr lang="en-US" sz="2000" dirty="0" smtClean="0">
                  <a:latin typeface="Times" pitchFamily="18" charset="0"/>
                </a:rPr>
                <a:t> </a:t>
              </a:r>
              <a:r>
                <a:rPr lang="en-US" sz="2000" dirty="0" err="1" smtClean="0">
                  <a:latin typeface="Times" pitchFamily="18" charset="0"/>
                </a:rPr>
                <a:t>định</a:t>
              </a:r>
              <a:r>
                <a:rPr lang="en-US" sz="2000" dirty="0" smtClean="0">
                  <a:latin typeface="Times" pitchFamily="18" charset="0"/>
                </a:rPr>
                <a:t> </a:t>
              </a:r>
              <a:r>
                <a:rPr lang="en-US" sz="2000" dirty="0" err="1" smtClean="0">
                  <a:latin typeface="Times" pitchFamily="18" charset="0"/>
                </a:rPr>
                <a:t>được</a:t>
              </a:r>
              <a:r>
                <a:rPr lang="en-US" sz="2000" dirty="0" smtClean="0">
                  <a:latin typeface="Times" pitchFamily="18" charset="0"/>
                </a:rPr>
                <a:t> </a:t>
              </a:r>
              <a:r>
                <a:rPr lang="en-US" sz="2000" dirty="0" err="1" smtClean="0">
                  <a:latin typeface="Times" pitchFamily="18" charset="0"/>
                </a:rPr>
                <a:t>chủ</a:t>
              </a:r>
              <a:r>
                <a:rPr lang="en-US" sz="2000" dirty="0" smtClean="0">
                  <a:latin typeface="Times" pitchFamily="18" charset="0"/>
                </a:rPr>
                <a:t> </a:t>
              </a:r>
              <a:r>
                <a:rPr lang="en-US" sz="2000" dirty="0" err="1" smtClean="0">
                  <a:latin typeface="Times" pitchFamily="18" charset="0"/>
                </a:rPr>
                <a:t>đề</a:t>
              </a:r>
              <a:r>
                <a:rPr lang="en-US" sz="2000" dirty="0" smtClean="0">
                  <a:latin typeface="Times" pitchFamily="18" charset="0"/>
                </a:rPr>
                <a:t> (</a:t>
              </a:r>
              <a:r>
                <a:rPr lang="en-US" sz="2000" dirty="0" err="1" smtClean="0">
                  <a:latin typeface="Times" pitchFamily="18" charset="0"/>
                </a:rPr>
                <a:t>từ</a:t>
              </a:r>
              <a:r>
                <a:rPr lang="en-US" sz="2000" dirty="0" smtClean="0">
                  <a:latin typeface="Times" pitchFamily="18" charset="0"/>
                </a:rPr>
                <a:t> </a:t>
              </a:r>
              <a:r>
                <a:rPr lang="en-US" sz="2000" dirty="0" err="1" smtClean="0">
                  <a:latin typeface="Times" pitchFamily="18" charset="0"/>
                </a:rPr>
                <a:t>khóa</a:t>
              </a:r>
              <a:r>
                <a:rPr lang="en-US" sz="2000" dirty="0" smtClean="0">
                  <a:latin typeface="Times" pitchFamily="18" charset="0"/>
                </a:rPr>
                <a:t>) </a:t>
              </a:r>
              <a:r>
                <a:rPr lang="en-US" sz="2000" dirty="0" err="1" smtClean="0">
                  <a:latin typeface="Times" pitchFamily="18" charset="0"/>
                </a:rPr>
                <a:t>của</a:t>
              </a:r>
              <a:r>
                <a:rPr lang="en-US" sz="2000" dirty="0" smtClean="0">
                  <a:latin typeface="Times" pitchFamily="18" charset="0"/>
                </a:rPr>
                <a:t> </a:t>
              </a:r>
              <a:r>
                <a:rPr lang="en-US" sz="2000" dirty="0" err="1" smtClean="0">
                  <a:latin typeface="Times" pitchFamily="18" charset="0"/>
                </a:rPr>
                <a:t>thông</a:t>
              </a:r>
              <a:r>
                <a:rPr lang="en-US" sz="2000" dirty="0" smtClean="0">
                  <a:latin typeface="Times" pitchFamily="18" charset="0"/>
                </a:rPr>
                <a:t> tin </a:t>
              </a:r>
              <a:r>
                <a:rPr lang="en-US" sz="2000" dirty="0" err="1" smtClean="0">
                  <a:latin typeface="Times" pitchFamily="18" charset="0"/>
                </a:rPr>
                <a:t>cần</a:t>
              </a:r>
              <a:r>
                <a:rPr lang="en-US" sz="2000" dirty="0" smtClean="0">
                  <a:latin typeface="Times" pitchFamily="18" charset="0"/>
                </a:rPr>
                <a:t> </a:t>
              </a:r>
              <a:r>
                <a:rPr lang="en-US" sz="2000" dirty="0" err="1" smtClean="0">
                  <a:latin typeface="Times" pitchFamily="18" charset="0"/>
                </a:rPr>
                <a:t>tìm</a:t>
              </a:r>
              <a:r>
                <a:rPr lang="en-US" sz="2000" dirty="0" smtClean="0">
                  <a:latin typeface="Times" pitchFamily="18" charset="0"/>
                </a:rPr>
                <a:t>.</a:t>
              </a:r>
            </a:p>
            <a:p>
              <a:pPr marL="285750" marR="0" lvl="0" indent="-285750" algn="l" rtl="0">
                <a:lnSpc>
                  <a:spcPct val="150000"/>
                </a:lnSpc>
                <a:spcBef>
                  <a:spcPts val="0"/>
                </a:spcBef>
                <a:spcAft>
                  <a:spcPts val="0"/>
                </a:spcAft>
                <a:buFont typeface="Arial" charset="0"/>
                <a:buChar char="•"/>
              </a:pPr>
              <a:r>
                <a:rPr lang="en-US" sz="2000" dirty="0" err="1" smtClean="0">
                  <a:latin typeface="Times" pitchFamily="18" charset="0"/>
                </a:rPr>
                <a:t>Biết</a:t>
              </a:r>
              <a:r>
                <a:rPr lang="en-US" sz="2000" dirty="0" smtClean="0">
                  <a:latin typeface="Times" pitchFamily="18" charset="0"/>
                </a:rPr>
                <a:t> </a:t>
              </a:r>
              <a:r>
                <a:rPr lang="en-US" sz="2000" dirty="0" err="1" smtClean="0">
                  <a:latin typeface="Times" pitchFamily="18" charset="0"/>
                </a:rPr>
                <a:t>cách</a:t>
              </a:r>
              <a:r>
                <a:rPr lang="en-US" sz="2000" dirty="0" smtClean="0">
                  <a:latin typeface="Times" pitchFamily="18" charset="0"/>
                </a:rPr>
                <a:t> </a:t>
              </a:r>
              <a:r>
                <a:rPr lang="en-US" sz="2000" dirty="0" err="1" smtClean="0">
                  <a:latin typeface="Times" pitchFamily="18" charset="0"/>
                </a:rPr>
                <a:t>dùng</a:t>
              </a:r>
              <a:r>
                <a:rPr lang="en-US" sz="2000" dirty="0">
                  <a:latin typeface="Times" pitchFamily="18" charset="0"/>
                </a:rPr>
                <a:t> </a:t>
              </a:r>
              <a:r>
                <a:rPr lang="en-US" sz="2000" dirty="0" err="1" smtClean="0">
                  <a:latin typeface="Times" pitchFamily="18" charset="0"/>
                </a:rPr>
                <a:t>máy</a:t>
              </a:r>
              <a:r>
                <a:rPr lang="en-US" sz="2000" dirty="0" smtClean="0">
                  <a:latin typeface="Times" pitchFamily="18" charset="0"/>
                </a:rPr>
                <a:t> </a:t>
              </a:r>
              <a:r>
                <a:rPr lang="en-US" sz="2000" dirty="0" err="1" smtClean="0">
                  <a:latin typeface="Times" pitchFamily="18" charset="0"/>
                </a:rPr>
                <a:t>tìm</a:t>
              </a:r>
              <a:r>
                <a:rPr lang="en-US" sz="2000" dirty="0">
                  <a:latin typeface="Times" pitchFamily="18" charset="0"/>
                </a:rPr>
                <a:t> </a:t>
              </a:r>
              <a:r>
                <a:rPr lang="en-US" sz="2000" dirty="0" err="1" smtClean="0">
                  <a:latin typeface="Times" pitchFamily="18" charset="0"/>
                </a:rPr>
                <a:t>kiếm</a:t>
              </a:r>
              <a:r>
                <a:rPr lang="en-US" sz="2000" dirty="0" smtClean="0">
                  <a:latin typeface="Times" pitchFamily="18" charset="0"/>
                </a:rPr>
                <a:t> </a:t>
              </a:r>
              <a:r>
                <a:rPr lang="en-US" sz="2000" dirty="0" err="1" smtClean="0">
                  <a:latin typeface="Times" pitchFamily="18" charset="0"/>
                </a:rPr>
                <a:t>để</a:t>
              </a:r>
              <a:r>
                <a:rPr lang="en-US" sz="2000" dirty="0" smtClean="0">
                  <a:latin typeface="Times" pitchFamily="18" charset="0"/>
                </a:rPr>
                <a:t> </a:t>
              </a:r>
              <a:r>
                <a:rPr lang="en-US" sz="2000" dirty="0" err="1" smtClean="0">
                  <a:latin typeface="Times" pitchFamily="18" charset="0"/>
                </a:rPr>
                <a:t>tìm</a:t>
              </a:r>
              <a:r>
                <a:rPr lang="en-US" sz="2000" dirty="0" smtClean="0">
                  <a:latin typeface="Times" pitchFamily="18" charset="0"/>
                </a:rPr>
                <a:t> </a:t>
              </a:r>
              <a:r>
                <a:rPr lang="en-US" sz="2000" dirty="0" err="1" smtClean="0">
                  <a:latin typeface="Times" pitchFamily="18" charset="0"/>
                </a:rPr>
                <a:t>thông</a:t>
              </a:r>
              <a:r>
                <a:rPr lang="en-US" sz="2000" dirty="0" smtClean="0">
                  <a:latin typeface="Times" pitchFamily="18" charset="0"/>
                </a:rPr>
                <a:t> tin </a:t>
              </a:r>
              <a:r>
                <a:rPr lang="en-US" sz="2000" dirty="0" err="1" smtClean="0">
                  <a:latin typeface="Times" pitchFamily="18" charset="0"/>
                </a:rPr>
                <a:t>từ</a:t>
              </a:r>
              <a:r>
                <a:rPr lang="en-US" sz="2000" dirty="0" smtClean="0">
                  <a:latin typeface="Times" pitchFamily="18" charset="0"/>
                </a:rPr>
                <a:t> </a:t>
              </a:r>
              <a:r>
                <a:rPr lang="en-US" sz="2000" dirty="0" err="1" smtClean="0">
                  <a:latin typeface="Times" pitchFamily="18" charset="0"/>
                </a:rPr>
                <a:t>khóa</a:t>
              </a:r>
              <a:r>
                <a:rPr lang="en-US" sz="2000" dirty="0" smtClean="0">
                  <a:latin typeface="Times" pitchFamily="18" charset="0"/>
                </a:rPr>
                <a:t>.</a:t>
              </a:r>
            </a:p>
            <a:p>
              <a:pPr marL="285750" marR="0" lvl="0" indent="-285750" algn="l" rtl="0">
                <a:lnSpc>
                  <a:spcPct val="150000"/>
                </a:lnSpc>
                <a:spcBef>
                  <a:spcPts val="0"/>
                </a:spcBef>
                <a:spcAft>
                  <a:spcPts val="0"/>
                </a:spcAft>
                <a:buFont typeface="Arial" charset="0"/>
                <a:buChar char="•"/>
              </a:pPr>
              <a:r>
                <a:rPr lang="en-US" sz="2000" dirty="0" err="1" smtClean="0">
                  <a:latin typeface="Times" pitchFamily="18" charset="0"/>
                </a:rPr>
                <a:t>Thực</a:t>
              </a:r>
              <a:r>
                <a:rPr lang="en-US" sz="2000" dirty="0" smtClean="0">
                  <a:latin typeface="Times" pitchFamily="18" charset="0"/>
                </a:rPr>
                <a:t> </a:t>
              </a:r>
              <a:r>
                <a:rPr lang="en-US" sz="2000" dirty="0" err="1" smtClean="0">
                  <a:latin typeface="Times" pitchFamily="18" charset="0"/>
                </a:rPr>
                <a:t>hiện</a:t>
              </a:r>
              <a:r>
                <a:rPr lang="en-US" sz="2000" dirty="0" smtClean="0">
                  <a:latin typeface="Times" pitchFamily="18" charset="0"/>
                </a:rPr>
                <a:t> </a:t>
              </a:r>
              <a:r>
                <a:rPr lang="en-US" sz="2000" dirty="0" err="1" smtClean="0">
                  <a:latin typeface="Times" pitchFamily="18" charset="0"/>
                </a:rPr>
                <a:t>được</a:t>
              </a:r>
              <a:r>
                <a:rPr lang="en-US" sz="2000" dirty="0" smtClean="0">
                  <a:latin typeface="Times" pitchFamily="18" charset="0"/>
                </a:rPr>
                <a:t> </a:t>
              </a:r>
              <a:r>
                <a:rPr lang="en-US" sz="2000" dirty="0" err="1" smtClean="0">
                  <a:latin typeface="Times" pitchFamily="18" charset="0"/>
                </a:rPr>
                <a:t>việc</a:t>
              </a:r>
              <a:r>
                <a:rPr lang="en-US" sz="2000" dirty="0" smtClean="0">
                  <a:latin typeface="Times" pitchFamily="18" charset="0"/>
                </a:rPr>
                <a:t> </a:t>
              </a:r>
              <a:r>
                <a:rPr lang="en-US" sz="2000" dirty="0" err="1" smtClean="0">
                  <a:latin typeface="Times" pitchFamily="18" charset="0"/>
                </a:rPr>
                <a:t>tìm</a:t>
              </a:r>
              <a:r>
                <a:rPr lang="en-US" sz="2000" dirty="0" smtClean="0">
                  <a:latin typeface="Times" pitchFamily="18" charset="0"/>
                </a:rPr>
                <a:t> </a:t>
              </a:r>
              <a:r>
                <a:rPr lang="en-US" sz="2000" dirty="0" err="1" smtClean="0">
                  <a:latin typeface="Times" pitchFamily="18" charset="0"/>
                </a:rPr>
                <a:t>kiếm</a:t>
              </a:r>
              <a:r>
                <a:rPr lang="en-US" sz="2000" dirty="0" smtClean="0">
                  <a:latin typeface="Times" pitchFamily="18" charset="0"/>
                </a:rPr>
                <a:t> </a:t>
              </a:r>
              <a:r>
                <a:rPr lang="en-US" sz="2000" dirty="0" err="1" smtClean="0">
                  <a:latin typeface="Times" pitchFamily="18" charset="0"/>
                </a:rPr>
                <a:t>thông</a:t>
              </a:r>
              <a:r>
                <a:rPr lang="en-US" sz="2000" dirty="0" smtClean="0">
                  <a:latin typeface="Times" pitchFamily="18" charset="0"/>
                </a:rPr>
                <a:t> tin </a:t>
              </a:r>
              <a:r>
                <a:rPr lang="en-US" sz="2000" dirty="0" err="1" smtClean="0">
                  <a:latin typeface="Times" pitchFamily="18" charset="0"/>
                </a:rPr>
                <a:t>trên</a:t>
              </a:r>
              <a:r>
                <a:rPr lang="en-US" sz="2000" dirty="0" smtClean="0">
                  <a:latin typeface="Times" pitchFamily="18" charset="0"/>
                </a:rPr>
                <a:t> internet </a:t>
              </a:r>
              <a:r>
                <a:rPr lang="en-US" sz="2000" dirty="0" err="1" smtClean="0">
                  <a:latin typeface="Times" pitchFamily="18" charset="0"/>
                </a:rPr>
                <a:t>theo</a:t>
              </a:r>
              <a:r>
                <a:rPr lang="en-US" sz="2000" dirty="0" smtClean="0">
                  <a:latin typeface="Times" pitchFamily="18" charset="0"/>
                </a:rPr>
                <a:t> </a:t>
              </a:r>
              <a:r>
                <a:rPr lang="en-US" sz="2000" dirty="0" err="1" smtClean="0">
                  <a:latin typeface="Times" pitchFamily="18" charset="0"/>
                </a:rPr>
                <a:t>yêu</a:t>
              </a:r>
              <a:r>
                <a:rPr lang="en-US" sz="2000" dirty="0" smtClean="0">
                  <a:latin typeface="Times" pitchFamily="18" charset="0"/>
                </a:rPr>
                <a:t> </a:t>
              </a:r>
              <a:r>
                <a:rPr lang="en-US" sz="2000" dirty="0" err="1" smtClean="0">
                  <a:latin typeface="Times" pitchFamily="18" charset="0"/>
                </a:rPr>
                <a:t>cầu</a:t>
              </a:r>
              <a:r>
                <a:rPr lang="en-US" sz="2000" dirty="0" smtClean="0">
                  <a:latin typeface="Times" pitchFamily="18" charset="0"/>
                </a:rPr>
                <a:t>.</a:t>
              </a:r>
            </a:p>
            <a:p>
              <a:pPr marR="0" lvl="0" algn="l" rtl="0">
                <a:lnSpc>
                  <a:spcPct val="150000"/>
                </a:lnSpc>
                <a:spcBef>
                  <a:spcPts val="0"/>
                </a:spcBef>
                <a:spcAft>
                  <a:spcPts val="0"/>
                </a:spcAft>
              </a:pPr>
              <a:endParaRPr dirty="0"/>
            </a:p>
          </p:txBody>
        </p:sp>
      </p:grpSp>
    </p:spTree>
    <p:extLst>
      <p:ext uri="{BB962C8B-B14F-4D97-AF65-F5344CB8AC3E}">
        <p14:creationId xmlns:p14="http://schemas.microsoft.com/office/powerpoint/2010/main" val="264019335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lick.wav"/>
          </p:stSnd>
        </p:sndAc>
      </p:transition>
    </mc:Choice>
    <mc:Fallback xmlns="">
      <p:transition spd="slow">
        <p:circl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1000" fill="hold"/>
                                        <p:tgtEl>
                                          <p:spTgt spid="106"/>
                                        </p:tgtEl>
                                        <p:attrNameLst>
                                          <p:attrName>ppt_w</p:attrName>
                                        </p:attrNameLst>
                                      </p:cBhvr>
                                      <p:tavLst>
                                        <p:tav tm="0">
                                          <p:val>
                                            <p:fltVal val="0"/>
                                          </p:val>
                                        </p:tav>
                                        <p:tav tm="100000">
                                          <p:val>
                                            <p:strVal val="#ppt_w"/>
                                          </p:val>
                                        </p:tav>
                                      </p:tavLst>
                                    </p:anim>
                                    <p:anim calcmode="lin" valueType="num">
                                      <p:cBhvr>
                                        <p:cTn id="13" dur="1000" fill="hold"/>
                                        <p:tgtEl>
                                          <p:spTgt spid="106"/>
                                        </p:tgtEl>
                                        <p:attrNameLst>
                                          <p:attrName>ppt_h</p:attrName>
                                        </p:attrNameLst>
                                      </p:cBhvr>
                                      <p:tavLst>
                                        <p:tav tm="0">
                                          <p:val>
                                            <p:fltVal val="0"/>
                                          </p:val>
                                        </p:tav>
                                        <p:tav tm="100000">
                                          <p:val>
                                            <p:strVal val="#ppt_h"/>
                                          </p:val>
                                        </p:tav>
                                      </p:tavLst>
                                    </p:anim>
                                    <p:anim calcmode="lin" valueType="num">
                                      <p:cBhvr>
                                        <p:cTn id="14" dur="1000" fill="hold"/>
                                        <p:tgtEl>
                                          <p:spTgt spid="106"/>
                                        </p:tgtEl>
                                        <p:attrNameLst>
                                          <p:attrName>style.rotation</p:attrName>
                                        </p:attrNameLst>
                                      </p:cBhvr>
                                      <p:tavLst>
                                        <p:tav tm="0">
                                          <p:val>
                                            <p:fltVal val="90"/>
                                          </p:val>
                                        </p:tav>
                                        <p:tav tm="100000">
                                          <p:val>
                                            <p:fltVal val="0"/>
                                          </p:val>
                                        </p:tav>
                                      </p:tavLst>
                                    </p:anim>
                                    <p:animEffect transition="in" filter="fade">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2"/>
          <p:cNvGrpSpPr/>
          <p:nvPr/>
        </p:nvGrpSpPr>
        <p:grpSpPr>
          <a:xfrm>
            <a:off x="349594" y="152499"/>
            <a:ext cx="3817053" cy="2508169"/>
            <a:chOff x="301091" y="301982"/>
            <a:chExt cx="4134561" cy="2508169"/>
          </a:xfrm>
        </p:grpSpPr>
        <p:pic>
          <p:nvPicPr>
            <p:cNvPr id="43" name="Google Shape;43;p2"/>
            <p:cNvPicPr preferRelativeResize="0"/>
            <p:nvPr/>
          </p:nvPicPr>
          <p:blipFill rotWithShape="1">
            <a:blip r:embed="rId4">
              <a:alphaModFix/>
            </a:blip>
            <a:srcRect/>
            <a:stretch/>
          </p:blipFill>
          <p:spPr>
            <a:xfrm>
              <a:off x="301091" y="301982"/>
              <a:ext cx="4134561" cy="2508169"/>
            </a:xfrm>
            <a:prstGeom prst="rect">
              <a:avLst/>
            </a:prstGeom>
            <a:noFill/>
            <a:ln>
              <a:noFill/>
            </a:ln>
          </p:spPr>
        </p:pic>
        <p:pic>
          <p:nvPicPr>
            <p:cNvPr id="44" name="Google Shape;44;p2"/>
            <p:cNvPicPr preferRelativeResize="0"/>
            <p:nvPr/>
          </p:nvPicPr>
          <p:blipFill rotWithShape="1">
            <a:blip r:embed="rId5">
              <a:alphaModFix/>
            </a:blip>
            <a:srcRect/>
            <a:stretch/>
          </p:blipFill>
          <p:spPr>
            <a:xfrm>
              <a:off x="386620" y="498387"/>
              <a:ext cx="1158339" cy="914479"/>
            </a:xfrm>
            <a:prstGeom prst="rect">
              <a:avLst/>
            </a:prstGeom>
            <a:noFill/>
            <a:ln>
              <a:noFill/>
            </a:ln>
          </p:spPr>
        </p:pic>
      </p:grpSp>
      <p:grpSp>
        <p:nvGrpSpPr>
          <p:cNvPr id="45" name="Google Shape;45;p2"/>
          <p:cNvGrpSpPr/>
          <p:nvPr/>
        </p:nvGrpSpPr>
        <p:grpSpPr>
          <a:xfrm>
            <a:off x="4127281" y="808335"/>
            <a:ext cx="7868744" cy="5729304"/>
            <a:chOff x="4728319" y="822324"/>
            <a:chExt cx="7463681" cy="5729304"/>
          </a:xfrm>
        </p:grpSpPr>
        <p:grpSp>
          <p:nvGrpSpPr>
            <p:cNvPr id="46" name="Google Shape;46;p2"/>
            <p:cNvGrpSpPr/>
            <p:nvPr/>
          </p:nvGrpSpPr>
          <p:grpSpPr>
            <a:xfrm flipH="1">
              <a:off x="4728319" y="822324"/>
              <a:ext cx="7463681" cy="5729304"/>
              <a:chOff x="1768766" y="4553114"/>
              <a:chExt cx="7337296" cy="2236527"/>
            </a:xfrm>
          </p:grpSpPr>
          <p:sp>
            <p:nvSpPr>
              <p:cNvPr id="47" name="Google Shape;47;p2"/>
              <p:cNvSpPr/>
              <p:nvPr/>
            </p:nvSpPr>
            <p:spPr>
              <a:xfrm>
                <a:off x="1768766" y="4644318"/>
                <a:ext cx="7212563" cy="2145323"/>
              </a:xfrm>
              <a:prstGeom prst="wedgeRoundRectCallout">
                <a:avLst>
                  <a:gd name="adj1" fmla="val 32336"/>
                  <a:gd name="adj2" fmla="val 14223"/>
                  <a:gd name="adj3"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8" name="Google Shape;48;p2"/>
              <p:cNvSpPr/>
              <p:nvPr/>
            </p:nvSpPr>
            <p:spPr>
              <a:xfrm>
                <a:off x="1893500" y="4553114"/>
                <a:ext cx="7212562" cy="2145323"/>
              </a:xfrm>
              <a:prstGeom prst="wedgeRoundRectCallout">
                <a:avLst>
                  <a:gd name="adj1" fmla="val 54828"/>
                  <a:gd name="adj2" fmla="val -1068"/>
                  <a:gd name="adj3" fmla="val 16667"/>
                </a:avLst>
              </a:prstGeom>
              <a:solidFill>
                <a:schemeClr val="lt1"/>
              </a:solidFill>
              <a:ln w="19050" cap="flat" cmpd="sng">
                <a:solidFill>
                  <a:srgbClr val="000099"/>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49" name="Google Shape;49;p2"/>
            <p:cNvSpPr/>
            <p:nvPr/>
          </p:nvSpPr>
          <p:spPr>
            <a:xfrm>
              <a:off x="5082190" y="1055012"/>
              <a:ext cx="6734644" cy="5262979"/>
            </a:xfrm>
            <a:prstGeom prst="rect">
              <a:avLst/>
            </a:prstGeom>
            <a:noFill/>
            <a:ln>
              <a:noFill/>
            </a:ln>
          </p:spPr>
          <p:txBody>
            <a:bodyPr spcFirstLastPara="1" wrap="square" lIns="91425" tIns="45700" rIns="91425" bIns="45700" anchor="t" anchorCtr="0">
              <a:spAutoFit/>
            </a:bodyPr>
            <a:lstStyle/>
            <a:p>
              <a:pPr marL="0" marR="0" lvl="0" indent="342900" algn="l" rtl="0">
                <a:lnSpc>
                  <a:spcPct val="150000"/>
                </a:lnSpc>
                <a:spcBef>
                  <a:spcPts val="0"/>
                </a:spcBef>
                <a:spcAft>
                  <a:spcPts val="0"/>
                </a:spcAft>
                <a:buNone/>
              </a:pPr>
              <a:r>
                <a:rPr lang="en-US" sz="2000" b="1" i="0" u="none" strike="noStrike" cap="none" dirty="0" err="1">
                  <a:solidFill>
                    <a:schemeClr val="dk1"/>
                  </a:solidFill>
                  <a:latin typeface="Arial"/>
                  <a:ea typeface="Arial"/>
                  <a:cs typeface="Arial"/>
                  <a:sym typeface="Arial"/>
                </a:rPr>
                <a:t>Khoa</a:t>
              </a:r>
              <a:r>
                <a:rPr lang="en-US" sz="2000" b="1"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Hôm</a:t>
              </a:r>
              <a:r>
                <a:rPr lang="en-US" sz="2000" b="0" i="0" u="none" strike="noStrike" cap="none" dirty="0">
                  <a:solidFill>
                    <a:schemeClr val="dk1"/>
                  </a:solidFill>
                  <a:latin typeface="Arial"/>
                  <a:ea typeface="Arial"/>
                  <a:cs typeface="Arial"/>
                  <a:sym typeface="Arial"/>
                </a:rPr>
                <a:t> qua </a:t>
              </a:r>
              <a:r>
                <a:rPr lang="en-US" sz="2000" b="0" i="0" u="none" strike="noStrike" cap="none" dirty="0" err="1">
                  <a:solidFill>
                    <a:schemeClr val="dk1"/>
                  </a:solidFill>
                  <a:latin typeface="Arial"/>
                  <a:ea typeface="Arial"/>
                  <a:cs typeface="Arial"/>
                  <a:sym typeface="Arial"/>
                </a:rPr>
                <a:t>bố</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tớ</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vừa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dạy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tớ</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trên</a:t>
              </a:r>
              <a:r>
                <a:rPr lang="en-US" sz="2000" b="0" i="0" u="none" strike="noStrike" cap="none" dirty="0">
                  <a:solidFill>
                    <a:schemeClr val="dk1"/>
                  </a:solidFill>
                  <a:latin typeface="Arial"/>
                  <a:ea typeface="Arial"/>
                  <a:cs typeface="Arial"/>
                  <a:sym typeface="Arial"/>
                </a:rPr>
                <a:t> Internet </a:t>
              </a:r>
              <a:r>
                <a:rPr lang="en-US" sz="2000" b="0" i="0" u="none" strike="noStrike" cap="none" dirty="0" err="1">
                  <a:solidFill>
                    <a:schemeClr val="dk1"/>
                  </a:solidFill>
                  <a:latin typeface="Arial"/>
                  <a:ea typeface="Arial"/>
                  <a:cs typeface="Arial"/>
                  <a:sym typeface="Arial"/>
                </a:rPr>
                <a:t>đấy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Chúng</a:t>
              </a:r>
              <a:r>
                <a:rPr lang="en-US" sz="2000" b="0" i="0" u="none" strike="noStrike" cap="none" dirty="0">
                  <a:solidFill>
                    <a:schemeClr val="dk1"/>
                  </a:solidFill>
                  <a:latin typeface="Arial"/>
                  <a:ea typeface="Arial"/>
                  <a:cs typeface="Arial"/>
                  <a:sym typeface="Arial"/>
                </a:rPr>
                <a:t> ta </a:t>
              </a:r>
              <a:r>
                <a:rPr lang="en-US" sz="2000" b="0" i="0" u="none" strike="noStrike" cap="none" dirty="0" err="1">
                  <a:solidFill>
                    <a:schemeClr val="dk1"/>
                  </a:solidFill>
                  <a:latin typeface="Arial"/>
                  <a:ea typeface="Arial"/>
                  <a:cs typeface="Arial"/>
                  <a:sym typeface="Arial"/>
                </a:rPr>
                <a:t>có</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thể</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về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đời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vua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Hùng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để</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hoàn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thành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bài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tập</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nhóm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môn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Lịch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sử</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và</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Địa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lí</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400" b="1" i="0" u="none" strike="noStrike" cap="none" dirty="0" err="1">
                  <a:solidFill>
                    <a:schemeClr val="dk1"/>
                  </a:solidFill>
                  <a:latin typeface="Arial"/>
                  <a:ea typeface="Arial"/>
                  <a:cs typeface="Arial"/>
                  <a:sym typeface="Arial"/>
                </a:rPr>
                <a:t>Minh:</a:t>
              </a:r>
              <a:r>
                <a:rPr lang="en-US" sz="2400" b="0" i="0" u="none" strike="noStrike" cap="none" dirty="0" err="1">
                  <a:solidFill>
                    <a:schemeClr val="dk1"/>
                  </a:solidFill>
                  <a:latin typeface="Arial"/>
                  <a:ea typeface="Arial"/>
                  <a:cs typeface="Arial"/>
                  <a:sym typeface="Arial"/>
                </a:rPr>
                <a:t>Hay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đấy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Cậu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hướng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dẫn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tớ</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được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không</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000" b="1" i="0" u="none" strike="noStrike" cap="none" dirty="0" err="1">
                  <a:solidFill>
                    <a:schemeClr val="dk1"/>
                  </a:solidFill>
                  <a:latin typeface="Arial"/>
                  <a:ea typeface="Arial"/>
                  <a:cs typeface="Arial"/>
                  <a:sym typeface="Arial"/>
                </a:rPr>
                <a:t>Khoa</a:t>
              </a:r>
              <a:r>
                <a:rPr lang="en-US" sz="2000" b="1"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Trước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tiên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cậu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phải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xác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định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được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chủ</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mình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định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đó</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hoặc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cụm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liên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quan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đến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342900" algn="l" rtl="0">
                <a:lnSpc>
                  <a:spcPct val="150000"/>
                </a:lnSpc>
                <a:spcBef>
                  <a:spcPts val="0"/>
                </a:spcBef>
                <a:spcAft>
                  <a:spcPts val="0"/>
                </a:spcAft>
                <a:buNone/>
              </a:pPr>
              <a:r>
                <a:rPr lang="en-US" sz="2000" b="1" i="0" u="none" strike="noStrike" cap="none" dirty="0" err="1">
                  <a:solidFill>
                    <a:schemeClr val="dk1"/>
                  </a:solidFill>
                  <a:latin typeface="Arial"/>
                  <a:ea typeface="Arial"/>
                  <a:cs typeface="Arial"/>
                  <a:sym typeface="Arial"/>
                </a:rPr>
                <a:t>Câu</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hỏi</a:t>
              </a:r>
              <a:r>
                <a:rPr lang="en-US" sz="2000" b="1" i="0" u="none" strike="noStrike" cap="none" dirty="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Theo </a:t>
              </a:r>
              <a:r>
                <a:rPr lang="en-US" sz="2000" b="0" i="0" u="none" strike="noStrike" cap="none" dirty="0" err="1">
                  <a:solidFill>
                    <a:schemeClr val="dk1"/>
                  </a:solidFill>
                  <a:latin typeface="Arial"/>
                  <a:ea typeface="Arial"/>
                  <a:cs typeface="Arial"/>
                  <a:sym typeface="Arial"/>
                </a:rPr>
                <a:t>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Khoa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và</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Minh </a:t>
              </a:r>
              <a:r>
                <a:rPr lang="en-US" sz="2000" b="0" i="0" u="none" strike="noStrike" cap="none" dirty="0" err="1">
                  <a:solidFill>
                    <a:schemeClr val="dk1"/>
                  </a:solidFill>
                  <a:latin typeface="Arial"/>
                  <a:ea typeface="Arial"/>
                  <a:cs typeface="Arial"/>
                  <a:sym typeface="Arial"/>
                </a:rPr>
                <a:t>đang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cần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 </a:t>
              </a:r>
              <a:r>
                <a:rPr lang="en-US" sz="2000" b="0" i="0" u="none" strike="noStrike" cap="none" dirty="0" err="1">
                  <a:solidFill>
                    <a:schemeClr val="dk1"/>
                  </a:solidFill>
                  <a:latin typeface="Arial"/>
                  <a:ea typeface="Arial"/>
                  <a:cs typeface="Arial"/>
                  <a:sym typeface="Arial"/>
                </a:rPr>
                <a:t>theo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chủ</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gì</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Với</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chủ</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đó</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hãy</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đưa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hoặc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cụm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gợi</a:t>
              </a:r>
              <a:r>
                <a:rPr lang="en-US" sz="2000" b="0" i="0" u="none" strike="noStrike" cap="none" dirty="0">
                  <a:solidFill>
                    <a:schemeClr val="dk1"/>
                  </a:solidFill>
                  <a:latin typeface="Arial"/>
                  <a:ea typeface="Arial"/>
                  <a:cs typeface="Arial"/>
                  <a:sym typeface="Arial"/>
                </a:rPr>
                <a:t> ý </a:t>
              </a:r>
              <a:r>
                <a:rPr lang="en-US" sz="2000" b="0" i="0" u="none" strike="noStrike" cap="none" dirty="0" err="1">
                  <a:solidFill>
                    <a:schemeClr val="dk1"/>
                  </a:solidFill>
                  <a:latin typeface="Arial"/>
                  <a:ea typeface="Arial"/>
                  <a:cs typeface="Arial"/>
                  <a:sym typeface="Arial"/>
                </a:rPr>
                <a:t>để</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các</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bạn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tìm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kiếm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thông</a:t>
              </a:r>
              <a:r>
                <a:rPr lang="en-US" sz="2000" b="0" i="0" u="none" strike="noStrike" cap="none" dirty="0">
                  <a:solidFill>
                    <a:schemeClr val="dk1"/>
                  </a:solidFill>
                  <a:latin typeface="Arial"/>
                  <a:ea typeface="Arial"/>
                  <a:cs typeface="Arial"/>
                  <a:sym typeface="Arial"/>
                </a:rPr>
                <a:t> tin.</a:t>
              </a:r>
              <a:endParaRPr dirty="0"/>
            </a:p>
          </p:txBody>
        </p:sp>
      </p:grpSp>
      <p:sp>
        <p:nvSpPr>
          <p:cNvPr id="50" name="Google Shape;50;p2"/>
          <p:cNvSpPr/>
          <p:nvPr/>
        </p:nvSpPr>
        <p:spPr>
          <a:xfrm>
            <a:off x="886963" y="967103"/>
            <a:ext cx="3076025" cy="87895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i="0" u="none" strike="noStrike" cap="none">
                <a:solidFill>
                  <a:srgbClr val="0998D7"/>
                </a:solidFill>
                <a:latin typeface="Arial"/>
                <a:ea typeface="Arial"/>
                <a:cs typeface="Arial"/>
                <a:sym typeface="Arial"/>
              </a:rPr>
              <a:t>KHỞI ĐỘNG</a:t>
            </a:r>
            <a:endParaRPr sz="4000" b="1" i="0" u="none" strike="noStrike" cap="none">
              <a:solidFill>
                <a:srgbClr val="0998D7"/>
              </a:solidFill>
              <a:latin typeface="Arial"/>
              <a:ea typeface="Arial"/>
              <a:cs typeface="Arial"/>
              <a:sym typeface="Arial"/>
            </a:endParaRPr>
          </a:p>
        </p:txBody>
      </p:sp>
      <p:pic>
        <p:nvPicPr>
          <p:cNvPr id="51" name="Google Shape;51;p2"/>
          <p:cNvPicPr preferRelativeResize="0"/>
          <p:nvPr/>
        </p:nvPicPr>
        <p:blipFill rotWithShape="1">
          <a:blip r:embed="rId6">
            <a:alphaModFix/>
          </a:blip>
          <a:srcRect/>
          <a:stretch/>
        </p:blipFill>
        <p:spPr>
          <a:xfrm>
            <a:off x="2187836" y="3081305"/>
            <a:ext cx="1953559" cy="38408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p:nvPr/>
        </p:nvSpPr>
        <p:spPr>
          <a:xfrm>
            <a:off x="614526" y="292955"/>
            <a:ext cx="8211146" cy="6848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F03C69"/>
                </a:solidFill>
                <a:latin typeface="Arial"/>
                <a:ea typeface="Arial"/>
                <a:cs typeface="Arial"/>
                <a:sym typeface="Arial"/>
              </a:rPr>
              <a:t>1. Tìm kiếm thông tin trên Internet</a:t>
            </a:r>
            <a:endParaRPr sz="2800" b="1" i="0" u="none" strike="noStrike" cap="none">
              <a:solidFill>
                <a:srgbClr val="F03C69"/>
              </a:solidFill>
              <a:latin typeface="Quattrocento Sans"/>
              <a:ea typeface="Quattrocento Sans"/>
              <a:cs typeface="Quattrocento Sans"/>
              <a:sym typeface="Quattrocento Sans"/>
            </a:endParaRPr>
          </a:p>
        </p:txBody>
      </p:sp>
      <p:grpSp>
        <p:nvGrpSpPr>
          <p:cNvPr id="57" name="Google Shape;57;p3"/>
          <p:cNvGrpSpPr/>
          <p:nvPr/>
        </p:nvGrpSpPr>
        <p:grpSpPr>
          <a:xfrm>
            <a:off x="604133" y="833984"/>
            <a:ext cx="10962947" cy="5499366"/>
            <a:chOff x="512219" y="765365"/>
            <a:chExt cx="10962947" cy="5499366"/>
          </a:xfrm>
        </p:grpSpPr>
        <p:sp>
          <p:nvSpPr>
            <p:cNvPr id="58" name="Google Shape;58;p3"/>
            <p:cNvSpPr/>
            <p:nvPr/>
          </p:nvSpPr>
          <p:spPr>
            <a:xfrm>
              <a:off x="3379791" y="1086631"/>
              <a:ext cx="7173355" cy="67185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a:solidFill>
                    <a:srgbClr val="7FC354"/>
                  </a:solidFill>
                  <a:latin typeface="Arial"/>
                  <a:ea typeface="Arial"/>
                  <a:cs typeface="Arial"/>
                  <a:sym typeface="Arial"/>
                </a:rPr>
                <a:t>Tìm kiếm thông tin trên Internet</a:t>
              </a:r>
              <a:endParaRPr/>
            </a:p>
          </p:txBody>
        </p:sp>
        <p:sp>
          <p:nvSpPr>
            <p:cNvPr id="59" name="Google Shape;59;p3"/>
            <p:cNvSpPr/>
            <p:nvPr/>
          </p:nvSpPr>
          <p:spPr>
            <a:xfrm>
              <a:off x="512219" y="1021436"/>
              <a:ext cx="10962947" cy="5243295"/>
            </a:xfrm>
            <a:prstGeom prst="roundRect">
              <a:avLst>
                <a:gd name="adj" fmla="val 3938"/>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3"/>
            <p:cNvSpPr/>
            <p:nvPr/>
          </p:nvSpPr>
          <p:spPr>
            <a:xfrm>
              <a:off x="850194" y="1807237"/>
              <a:ext cx="10307782"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Minh:</a:t>
              </a:r>
              <a:r>
                <a:rPr lang="en-US" sz="2400" b="0" i="0" u="none" strike="noStrike" cap="none">
                  <a:solidFill>
                    <a:schemeClr val="dk1"/>
                  </a:solidFill>
                  <a:latin typeface="Arial"/>
                  <a:ea typeface="Arial"/>
                  <a:cs typeface="Arial"/>
                  <a:sym typeface="Arial"/>
                </a:rPr>
                <a:t>Sau khi xác định từ hoặc cụm từ tìm kiếm chúng ta phải làm gì tiếp theo?</a:t>
              </a:r>
              <a:endParaRPr/>
            </a:p>
          </p:txBody>
        </p:sp>
        <p:grpSp>
          <p:nvGrpSpPr>
            <p:cNvPr id="61" name="Google Shape;61;p3"/>
            <p:cNvGrpSpPr/>
            <p:nvPr/>
          </p:nvGrpSpPr>
          <p:grpSpPr>
            <a:xfrm>
              <a:off x="522612" y="765365"/>
              <a:ext cx="3019125" cy="1150278"/>
              <a:chOff x="522612" y="765365"/>
              <a:chExt cx="3019125" cy="1150278"/>
            </a:xfrm>
          </p:grpSpPr>
          <p:grpSp>
            <p:nvGrpSpPr>
              <p:cNvPr id="62" name="Google Shape;62;p3"/>
              <p:cNvGrpSpPr/>
              <p:nvPr/>
            </p:nvGrpSpPr>
            <p:grpSpPr>
              <a:xfrm>
                <a:off x="522612" y="1095583"/>
                <a:ext cx="2372989" cy="661656"/>
                <a:chOff x="5906375" y="1404722"/>
                <a:chExt cx="2372989" cy="661656"/>
              </a:xfrm>
            </p:grpSpPr>
            <p:sp>
              <p:nvSpPr>
                <p:cNvPr id="63" name="Google Shape;63;p3"/>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Arial"/>
                    <a:ea typeface="Arial"/>
                    <a:cs typeface="Arial"/>
                    <a:sym typeface="Arial"/>
                  </a:endParaRPr>
                </a:p>
              </p:txBody>
            </p:sp>
            <p:sp>
              <p:nvSpPr>
                <p:cNvPr id="64" name="Google Shape;64;p3"/>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a:solidFill>
                        <a:schemeClr val="lt1"/>
                      </a:solidFill>
                      <a:latin typeface="Arial"/>
                      <a:ea typeface="Arial"/>
                      <a:cs typeface="Arial"/>
                      <a:sym typeface="Arial"/>
                    </a:rPr>
                    <a:t>HOẠT ĐỘNG </a:t>
                  </a:r>
                  <a:endParaRPr sz="2200" b="1" i="0" u="none" strike="noStrike" cap="none">
                    <a:solidFill>
                      <a:schemeClr val="lt1"/>
                    </a:solidFill>
                    <a:latin typeface="Arial"/>
                    <a:ea typeface="Arial"/>
                    <a:cs typeface="Arial"/>
                    <a:sym typeface="Arial"/>
                  </a:endParaRPr>
                </a:p>
              </p:txBody>
            </p:sp>
          </p:grpSp>
          <p:grpSp>
            <p:nvGrpSpPr>
              <p:cNvPr id="65" name="Google Shape;65;p3"/>
              <p:cNvGrpSpPr/>
              <p:nvPr/>
            </p:nvGrpSpPr>
            <p:grpSpPr>
              <a:xfrm rot="-1180807">
                <a:off x="2468303" y="900102"/>
                <a:ext cx="952953" cy="880803"/>
                <a:chOff x="8974078" y="279854"/>
                <a:chExt cx="3397172" cy="3224225"/>
              </a:xfrm>
            </p:grpSpPr>
            <p:pic>
              <p:nvPicPr>
                <p:cNvPr id="66" name="Google Shape;66;p3"/>
                <p:cNvPicPr preferRelativeResize="0"/>
                <p:nvPr/>
              </p:nvPicPr>
              <p:blipFill rotWithShape="1">
                <a:blip r:embed="rId4">
                  <a:alphaModFix/>
                </a:blip>
                <a:srcRect/>
                <a:stretch/>
              </p:blipFill>
              <p:spPr>
                <a:xfrm>
                  <a:off x="8974078" y="279854"/>
                  <a:ext cx="3397172" cy="3224225"/>
                </a:xfrm>
                <a:prstGeom prst="rect">
                  <a:avLst/>
                </a:prstGeom>
                <a:noFill/>
                <a:ln>
                  <a:noFill/>
                </a:ln>
              </p:spPr>
            </p:pic>
            <p:pic>
              <p:nvPicPr>
                <p:cNvPr id="67" name="Google Shape;67;p3"/>
                <p:cNvPicPr preferRelativeResize="0"/>
                <p:nvPr/>
              </p:nvPicPr>
              <p:blipFill rotWithShape="1">
                <a:blip r:embed="rId5">
                  <a:alphaModFix/>
                </a:blip>
                <a:srcRect/>
                <a:stretch/>
              </p:blipFill>
              <p:spPr>
                <a:xfrm>
                  <a:off x="9264793" y="565916"/>
                  <a:ext cx="2916628" cy="2768146"/>
                </a:xfrm>
                <a:prstGeom prst="rect">
                  <a:avLst/>
                </a:prstGeom>
                <a:noFill/>
                <a:ln>
                  <a:noFill/>
                </a:ln>
              </p:spPr>
            </p:pic>
          </p:grpSp>
          <p:sp>
            <p:nvSpPr>
              <p:cNvPr id="68" name="Google Shape;68;p3"/>
              <p:cNvSpPr/>
              <p:nvPr/>
            </p:nvSpPr>
            <p:spPr>
              <a:xfrm>
                <a:off x="2792351"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lt1"/>
                    </a:solidFill>
                    <a:latin typeface="Helvetica Neue"/>
                    <a:ea typeface="Helvetica Neue"/>
                    <a:cs typeface="Helvetica Neue"/>
                    <a:sym typeface="Helvetica Neue"/>
                  </a:rPr>
                  <a:t>1</a:t>
                </a:r>
                <a:endParaRPr sz="2800" b="1" i="0" u="none" strike="noStrike" cap="none">
                  <a:solidFill>
                    <a:schemeClr val="lt1"/>
                  </a:solidFill>
                  <a:latin typeface="Arial"/>
                  <a:ea typeface="Arial"/>
                  <a:cs typeface="Arial"/>
                  <a:sym typeface="Arial"/>
                </a:endParaRPr>
              </a:p>
            </p:txBody>
          </p:sp>
        </p:grpSp>
      </p:grpSp>
      <p:sp>
        <p:nvSpPr>
          <p:cNvPr id="69" name="Google Shape;69;p3"/>
          <p:cNvSpPr/>
          <p:nvPr/>
        </p:nvSpPr>
        <p:spPr>
          <a:xfrm>
            <a:off x="951055" y="2734711"/>
            <a:ext cx="9150172" cy="28050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dirty="0" err="1">
                <a:solidFill>
                  <a:schemeClr val="dk1"/>
                </a:solidFill>
                <a:latin typeface="Arial"/>
                <a:ea typeface="Arial"/>
                <a:cs typeface="Arial"/>
                <a:sym typeface="Arial"/>
              </a:rPr>
              <a:t>Khoa:</a:t>
            </a:r>
            <a:r>
              <a:rPr lang="en-US" sz="2400" b="0" i="0" u="none" strike="noStrike" cap="none" dirty="0" err="1">
                <a:solidFill>
                  <a:schemeClr val="dk1"/>
                </a:solidFill>
                <a:latin typeface="Arial"/>
                <a:ea typeface="Arial"/>
                <a:cs typeface="Arial"/>
                <a:sym typeface="Arial"/>
              </a:rPr>
              <a:t>Cậu</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truy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cập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trang</a:t>
            </a:r>
            <a:r>
              <a:rPr lang="en-US" sz="2400" b="0" i="0" u="none" strike="noStrike" cap="none" dirty="0">
                <a:solidFill>
                  <a:schemeClr val="dk1"/>
                </a:solidFill>
                <a:latin typeface="Arial"/>
                <a:ea typeface="Arial"/>
                <a:cs typeface="Arial"/>
                <a:sym typeface="Arial"/>
              </a:rPr>
              <a:t>  web  </a:t>
            </a:r>
            <a:r>
              <a:rPr lang="en-US" sz="2400" b="0" i="0" u="none" strike="noStrike" cap="none" dirty="0" err="1">
                <a:solidFill>
                  <a:schemeClr val="dk1"/>
                </a:solidFill>
                <a:latin typeface="Arial"/>
                <a:ea typeface="Arial"/>
                <a:cs typeface="Arial"/>
                <a:sym typeface="Arial"/>
              </a:rPr>
              <a:t>tìm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kiếm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bằng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cách</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nháy</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đúp</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chuột</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biểu</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tượng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trên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màn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hình</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nền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gõ</a:t>
            </a:r>
            <a:r>
              <a:rPr lang="en-US" sz="2400" b="0" i="0" u="none" strike="noStrike" cap="none" dirty="0">
                <a:solidFill>
                  <a:schemeClr val="dk1"/>
                </a:solidFill>
                <a:latin typeface="Arial"/>
                <a:ea typeface="Arial"/>
                <a:cs typeface="Arial"/>
                <a:sym typeface="Arial"/>
              </a:rPr>
              <a:t> </a:t>
            </a:r>
            <a:r>
              <a:rPr lang="en-US" sz="2400" b="0" i="0" u="none" strike="noStrike" cap="none" dirty="0">
                <a:solidFill>
                  <a:srgbClr val="999F00"/>
                </a:solidFill>
                <a:latin typeface="Arial"/>
                <a:ea typeface="Arial"/>
                <a:cs typeface="Arial"/>
                <a:sym typeface="Arial"/>
              </a:rPr>
              <a:t>google.com  </a:t>
            </a:r>
            <a:r>
              <a:rPr lang="en-US" sz="2400" b="0" i="0" u="none" strike="noStrike" cap="none" dirty="0" err="1">
                <a:solidFill>
                  <a:schemeClr val="dk1"/>
                </a:solidFill>
                <a:latin typeface="Arial"/>
                <a:ea typeface="Arial"/>
                <a:cs typeface="Arial"/>
                <a:sym typeface="Arial"/>
              </a:rPr>
              <a:t>vào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thanh</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địa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chỉ</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Sau</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đó</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gõ</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cụm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từ</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đã</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xác</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định</a:t>
            </a:r>
            <a:r>
              <a:rPr lang="en-US" sz="2400" b="0" i="0" u="none" strike="noStrike" cap="none" dirty="0">
                <a:solidFill>
                  <a:schemeClr val="dk1"/>
                </a:solidFill>
                <a:latin typeface="Arial"/>
                <a:ea typeface="Arial"/>
                <a:cs typeface="Arial"/>
                <a:sym typeface="Arial"/>
              </a:rPr>
              <a:t> ở </a:t>
            </a:r>
            <a:r>
              <a:rPr lang="en-US" sz="2400" b="0" i="0" u="none" strike="noStrike" cap="none" dirty="0" err="1">
                <a:solidFill>
                  <a:schemeClr val="dk1"/>
                </a:solidFill>
                <a:latin typeface="Arial"/>
                <a:ea typeface="Arial"/>
                <a:cs typeface="Arial"/>
                <a:sym typeface="Arial"/>
              </a:rPr>
              <a:t>trên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vào</a:t>
            </a:r>
            <a:r>
              <a:rPr lang="en-US" sz="2400" b="0" i="0" u="none" strike="noStrike" cap="none" dirty="0">
                <a:solidFill>
                  <a:schemeClr val="dk1"/>
                </a:solidFill>
                <a:latin typeface="Arial"/>
                <a:ea typeface="Arial"/>
                <a:cs typeface="Arial"/>
                <a:sym typeface="Arial"/>
              </a:rPr>
              <a:t> ô </a:t>
            </a:r>
            <a:r>
              <a:rPr lang="en-US" sz="2400" b="0" i="0" u="none" strike="noStrike" cap="none" dirty="0" err="1">
                <a:solidFill>
                  <a:schemeClr val="dk1"/>
                </a:solidFill>
                <a:latin typeface="Arial"/>
                <a:ea typeface="Arial"/>
                <a:cs typeface="Arial"/>
                <a:sym typeface="Arial"/>
              </a:rPr>
              <a:t>tìm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kiếm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trên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trang</a:t>
            </a:r>
            <a:r>
              <a:rPr lang="en-US" sz="2400" b="0" i="0" u="none" strike="noStrike" cap="none" dirty="0">
                <a:solidFill>
                  <a:schemeClr val="dk1"/>
                </a:solidFill>
                <a:latin typeface="Arial"/>
                <a:ea typeface="Arial"/>
                <a:cs typeface="Arial"/>
                <a:sym typeface="Arial"/>
              </a:rPr>
              <a:t> Google </a:t>
            </a:r>
            <a:r>
              <a:rPr lang="en-US" sz="2400" b="0" i="0" u="none" strike="noStrike" cap="none" dirty="0" err="1">
                <a:solidFill>
                  <a:schemeClr val="dk1"/>
                </a:solidFill>
                <a:latin typeface="Arial"/>
                <a:ea typeface="Arial"/>
                <a:cs typeface="Arial"/>
                <a:sym typeface="Arial"/>
              </a:rPr>
              <a:t>rồi</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nhấn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phím</a:t>
            </a:r>
            <a:r>
              <a:rPr lang="en-US" sz="2400" b="0" i="0" u="none" strike="noStrike" cap="none" dirty="0">
                <a:solidFill>
                  <a:schemeClr val="dk1"/>
                </a:solidFill>
                <a:latin typeface="Arial"/>
                <a:ea typeface="Arial"/>
                <a:cs typeface="Arial"/>
                <a:sym typeface="Arial"/>
              </a:rPr>
              <a:t> Enter. </a:t>
            </a:r>
            <a:r>
              <a:rPr lang="en-US" sz="2400" b="0" i="0" u="none" strike="noStrike" cap="none" dirty="0" err="1">
                <a:solidFill>
                  <a:schemeClr val="dk1"/>
                </a:solidFill>
                <a:latin typeface="Arial"/>
                <a:ea typeface="Arial"/>
                <a:cs typeface="Arial"/>
                <a:sym typeface="Arial"/>
              </a:rPr>
              <a:t>Ví</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dụ</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tớ</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xác</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định</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cụm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từ</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tìm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kiếm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là</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rgbClr val="999F00"/>
                </a:solidFill>
                <a:latin typeface="Arial"/>
                <a:ea typeface="Arial"/>
                <a:cs typeface="Arial"/>
                <a:sym typeface="Arial"/>
              </a:rPr>
              <a:t>Các</a:t>
            </a:r>
            <a:r>
              <a:rPr lang="en-US" sz="2400" b="0" i="0" u="none" strike="noStrike" cap="none" dirty="0">
                <a:solidFill>
                  <a:srgbClr val="999F00"/>
                </a:solidFill>
                <a:latin typeface="Arial"/>
                <a:ea typeface="Arial"/>
                <a:cs typeface="Arial"/>
                <a:sym typeface="Arial"/>
              </a:rPr>
              <a:t> </a:t>
            </a:r>
            <a:r>
              <a:rPr lang="en-US" sz="2400" b="0" i="0" u="none" strike="noStrike" cap="none" dirty="0" err="1">
                <a:solidFill>
                  <a:srgbClr val="999F00"/>
                </a:solidFill>
                <a:latin typeface="Arial"/>
                <a:ea typeface="Arial"/>
                <a:cs typeface="Arial"/>
                <a:sym typeface="Arial"/>
              </a:rPr>
              <a:t>đời</a:t>
            </a:r>
            <a:r>
              <a:rPr lang="en-US" sz="2400" b="0" i="0" u="none" strike="noStrike" cap="none" dirty="0">
                <a:solidFill>
                  <a:srgbClr val="999F00"/>
                </a:solidFill>
                <a:latin typeface="Arial"/>
                <a:ea typeface="Arial"/>
                <a:cs typeface="Arial"/>
                <a:sym typeface="Arial"/>
              </a:rPr>
              <a:t> </a:t>
            </a:r>
            <a:r>
              <a:rPr lang="en-US" sz="2400" b="0" i="0" u="none" strike="noStrike" cap="none" dirty="0" err="1">
                <a:solidFill>
                  <a:srgbClr val="999F00"/>
                </a:solidFill>
                <a:latin typeface="Arial"/>
                <a:ea typeface="Arial"/>
                <a:cs typeface="Arial"/>
                <a:sym typeface="Arial"/>
              </a:rPr>
              <a:t>vua</a:t>
            </a:r>
            <a:r>
              <a:rPr lang="en-US" sz="2400" b="0" i="0" u="none" strike="noStrike" cap="none" dirty="0">
                <a:solidFill>
                  <a:srgbClr val="999F00"/>
                </a:solidFill>
                <a:latin typeface="Arial"/>
                <a:ea typeface="Arial"/>
                <a:cs typeface="Arial"/>
                <a:sym typeface="Arial"/>
              </a:rPr>
              <a:t> </a:t>
            </a:r>
            <a:r>
              <a:rPr lang="en-US" sz="2400" b="0" i="0" u="none" strike="noStrike" cap="none" dirty="0" err="1">
                <a:solidFill>
                  <a:srgbClr val="999F00"/>
                </a:solidFill>
                <a:latin typeface="Arial"/>
                <a:ea typeface="Arial"/>
                <a:cs typeface="Arial"/>
                <a:sym typeface="Arial"/>
              </a:rPr>
              <a:t>Hùng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tớ</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sẽ</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thực</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hiện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như</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sau</a:t>
            </a:r>
            <a:r>
              <a:rPr lang="en-US" sz="2400" b="0" i="0" u="none" strike="noStrike" cap="none" dirty="0">
                <a:solidFill>
                  <a:schemeClr val="dk1"/>
                </a:solidFill>
                <a:latin typeface="Arial"/>
                <a:ea typeface="Arial"/>
                <a:cs typeface="Arial"/>
                <a:sym typeface="Arial"/>
              </a:rPr>
              <a:t>:</a:t>
            </a:r>
            <a:endParaRPr dirty="0"/>
          </a:p>
        </p:txBody>
      </p:sp>
      <p:pic>
        <p:nvPicPr>
          <p:cNvPr id="70" name="Google Shape;70;p3" descr="A picture containing graphical user interface&#10;&#10;Description automatically generated"/>
          <p:cNvPicPr preferRelativeResize="0"/>
          <p:nvPr/>
        </p:nvPicPr>
        <p:blipFill rotWithShape="1">
          <a:blip r:embed="rId6">
            <a:alphaModFix/>
          </a:blip>
          <a:srcRect/>
          <a:stretch/>
        </p:blipFill>
        <p:spPr>
          <a:xfrm>
            <a:off x="4823634" y="3243824"/>
            <a:ext cx="760532" cy="7165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p:nvPr/>
        </p:nvSpPr>
        <p:spPr>
          <a:xfrm>
            <a:off x="706697" y="5107901"/>
            <a:ext cx="10860383" cy="860235"/>
          </a:xfrm>
          <a:prstGeom prst="rect">
            <a:avLst/>
          </a:prstGeom>
          <a:noFill/>
          <a:ln>
            <a:noFill/>
          </a:ln>
        </p:spPr>
        <p:txBody>
          <a:bodyPr spcFirstLastPara="1" wrap="square" lIns="91425" tIns="45700" rIns="91425" bIns="45700" anchor="t" anchorCtr="0">
            <a:spAutoFit/>
          </a:bodyPr>
          <a:lstStyle/>
          <a:p>
            <a:pPr marL="0" marR="0" lvl="0" indent="342900" algn="just" rtl="0">
              <a:lnSpc>
                <a:spcPct val="130000"/>
              </a:lnSpc>
              <a:spcBef>
                <a:spcPts val="0"/>
              </a:spcBef>
              <a:spcAft>
                <a:spcPts val="0"/>
              </a:spcAft>
              <a:buNone/>
            </a:pPr>
            <a:r>
              <a:rPr lang="en-US" sz="2000" b="1" i="0" u="none" strike="noStrike" cap="none">
                <a:solidFill>
                  <a:schemeClr val="dk1"/>
                </a:solidFill>
                <a:latin typeface="Arial"/>
                <a:ea typeface="Arial"/>
                <a:cs typeface="Arial"/>
                <a:sym typeface="Arial"/>
              </a:rPr>
              <a:t>Câu hỏi: </a:t>
            </a:r>
            <a:r>
              <a:rPr lang="en-US" sz="2000" b="0" i="0" u="none" strike="noStrike" cap="none">
                <a:solidFill>
                  <a:schemeClr val="dk1"/>
                </a:solidFill>
                <a:latin typeface="Arial"/>
                <a:ea typeface="Arial"/>
                <a:cs typeface="Arial"/>
                <a:sym typeface="Arial"/>
              </a:rPr>
              <a:t>Bạn Khoa đã chỉ cho bạn Minh tìm thông tin trên Internet bằng cách truy cập vào trang  web nào? Em hãy nhận xét kết quả tìm kiếm.</a:t>
            </a:r>
            <a:endParaRPr/>
          </a:p>
        </p:txBody>
      </p:sp>
      <p:sp>
        <p:nvSpPr>
          <p:cNvPr id="76" name="Google Shape;76;p4"/>
          <p:cNvSpPr/>
          <p:nvPr/>
        </p:nvSpPr>
        <p:spPr>
          <a:xfrm>
            <a:off x="604133" y="633347"/>
            <a:ext cx="10962947" cy="5700003"/>
          </a:xfrm>
          <a:prstGeom prst="roundRect">
            <a:avLst>
              <a:gd name="adj" fmla="val 3938"/>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77" name="Google Shape;77;p4" descr="Graphical user interface, text, application&#10;&#10;Description automatically generated"/>
          <p:cNvPicPr preferRelativeResize="0"/>
          <p:nvPr/>
        </p:nvPicPr>
        <p:blipFill rotWithShape="1">
          <a:blip r:embed="rId4">
            <a:alphaModFix/>
          </a:blip>
          <a:srcRect/>
          <a:stretch/>
        </p:blipFill>
        <p:spPr>
          <a:xfrm>
            <a:off x="1181767" y="889864"/>
            <a:ext cx="9807678" cy="40538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p:nvPr/>
        </p:nvSpPr>
        <p:spPr>
          <a:xfrm>
            <a:off x="1480370" y="405879"/>
            <a:ext cx="9770221" cy="967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Ở Hoạt động trên, cụm từ </a:t>
            </a:r>
            <a:r>
              <a:rPr lang="en-US" sz="2000" b="0" i="0" u="none" strike="noStrike" cap="none">
                <a:solidFill>
                  <a:srgbClr val="999F00"/>
                </a:solidFill>
                <a:latin typeface="Arial"/>
                <a:ea typeface="Arial"/>
                <a:cs typeface="Arial"/>
                <a:sym typeface="Arial"/>
              </a:rPr>
              <a:t>Các đời vua Hùng </a:t>
            </a:r>
            <a:r>
              <a:rPr lang="en-US" sz="2000" b="0" i="0" u="none" strike="noStrike" cap="none">
                <a:solidFill>
                  <a:schemeClr val="dk1"/>
                </a:solidFill>
                <a:latin typeface="Arial"/>
                <a:ea typeface="Arial"/>
                <a:cs typeface="Arial"/>
                <a:sym typeface="Arial"/>
              </a:rPr>
              <a:t>là</a:t>
            </a:r>
            <a:r>
              <a:rPr lang="en-US" sz="2000" b="0" i="0" u="none" strike="noStrike" cap="none">
                <a:solidFill>
                  <a:srgbClr val="999F00"/>
                </a:solidFill>
                <a:latin typeface="Arial"/>
                <a:ea typeface="Arial"/>
                <a:cs typeface="Arial"/>
                <a:sym typeface="Arial"/>
              </a:rPr>
              <a:t> từ khoá</a:t>
            </a:r>
            <a:r>
              <a:rPr lang="en-US" sz="2000" b="0" i="0" u="none" strike="noStrike" cap="none">
                <a:solidFill>
                  <a:schemeClr val="dk1"/>
                </a:solidFill>
                <a:latin typeface="Arial"/>
                <a:ea typeface="Arial"/>
                <a:cs typeface="Arial"/>
                <a:sym typeface="Arial"/>
              </a:rPr>
              <a:t>. Từ khoá là từ hoặc cụm từ thể hiện nội dung thông tin chúng ta muốn tìm kiếm. </a:t>
            </a:r>
            <a:endParaRPr sz="2000" b="0" i="0" u="none" strike="noStrike" cap="none">
              <a:solidFill>
                <a:schemeClr val="dk1"/>
              </a:solidFill>
              <a:latin typeface="Arial"/>
              <a:ea typeface="Arial"/>
              <a:cs typeface="Arial"/>
              <a:sym typeface="Arial"/>
            </a:endParaRPr>
          </a:p>
        </p:txBody>
      </p:sp>
      <p:sp>
        <p:nvSpPr>
          <p:cNvPr id="83" name="Google Shape;83;p5"/>
          <p:cNvSpPr/>
          <p:nvPr/>
        </p:nvSpPr>
        <p:spPr>
          <a:xfrm>
            <a:off x="828567" y="1294275"/>
            <a:ext cx="10422024" cy="51706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Bạn Khoa đã truy cập vào trang web </a:t>
            </a:r>
            <a:r>
              <a:rPr lang="en-US" sz="2000" b="0" i="0" u="none" strike="noStrike" cap="none">
                <a:solidFill>
                  <a:srgbClr val="999F00"/>
                </a:solidFill>
                <a:latin typeface="Arial"/>
                <a:ea typeface="Arial"/>
                <a:cs typeface="Arial"/>
                <a:sym typeface="Arial"/>
              </a:rPr>
              <a:t>google.com </a:t>
            </a:r>
            <a:r>
              <a:rPr lang="en-US" sz="2000" b="0" i="0" u="none" strike="noStrike" cap="none">
                <a:solidFill>
                  <a:schemeClr val="dk1"/>
                </a:solidFill>
                <a:latin typeface="Arial"/>
                <a:ea typeface="Arial"/>
                <a:cs typeface="Arial"/>
                <a:sym typeface="Arial"/>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1. Xác định từ khoá cần tìm kiếm.</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2. Mở trình duyệt và gõ địa chỉ của máy tìm kiếm.</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3. Gõ từ khoá tìm kiếm vào ô tìm kiếm rồi nhấn phím Enter, trên trang web sẽ xuất hiện danh sách các siêu liên kết.</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4. Nháy chuột vào một siêu liên kết trong danh sách để xem thông tin chi tiết.</a:t>
            </a: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84" name="Google Shape;84;p5"/>
          <p:cNvSpPr/>
          <p:nvPr/>
        </p:nvSpPr>
        <p:spPr>
          <a:xfrm>
            <a:off x="3139884" y="5022922"/>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85" name="Google Shape;85;p5"/>
          <p:cNvSpPr/>
          <p:nvPr/>
        </p:nvSpPr>
        <p:spPr>
          <a:xfrm>
            <a:off x="7670065" y="5022923"/>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86" name="Google Shape;86;p5"/>
          <p:cNvSpPr/>
          <p:nvPr/>
        </p:nvSpPr>
        <p:spPr>
          <a:xfrm>
            <a:off x="5404974" y="5017745"/>
            <a:ext cx="617408"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pic>
        <p:nvPicPr>
          <p:cNvPr id="87" name="Google Shape;87;p5"/>
          <p:cNvPicPr preferRelativeResize="0"/>
          <p:nvPr/>
        </p:nvPicPr>
        <p:blipFill rotWithShape="1">
          <a:blip r:embed="rId4">
            <a:alphaModFix/>
          </a:blip>
          <a:srcRect/>
          <a:stretch/>
        </p:blipFill>
        <p:spPr>
          <a:xfrm>
            <a:off x="658937" y="453774"/>
            <a:ext cx="891617" cy="830652"/>
          </a:xfrm>
          <a:prstGeom prst="rect">
            <a:avLst/>
          </a:prstGeom>
          <a:noFill/>
          <a:ln>
            <a:noFill/>
          </a:ln>
        </p:spPr>
      </p:pic>
      <p:grpSp>
        <p:nvGrpSpPr>
          <p:cNvPr id="88" name="Google Shape;88;p5"/>
          <p:cNvGrpSpPr/>
          <p:nvPr/>
        </p:nvGrpSpPr>
        <p:grpSpPr>
          <a:xfrm>
            <a:off x="1067128" y="5367257"/>
            <a:ext cx="9542847" cy="1247868"/>
            <a:chOff x="1601020" y="593170"/>
            <a:chExt cx="7848417" cy="1587693"/>
          </a:xfrm>
        </p:grpSpPr>
        <p:grpSp>
          <p:nvGrpSpPr>
            <p:cNvPr id="89" name="Google Shape;89;p5"/>
            <p:cNvGrpSpPr/>
            <p:nvPr/>
          </p:nvGrpSpPr>
          <p:grpSpPr>
            <a:xfrm>
              <a:off x="1601020" y="593170"/>
              <a:ext cx="7848417" cy="1587693"/>
              <a:chOff x="1601020" y="593170"/>
              <a:chExt cx="7848417" cy="1587693"/>
            </a:xfrm>
          </p:grpSpPr>
          <p:grpSp>
            <p:nvGrpSpPr>
              <p:cNvPr id="90" name="Google Shape;90;p5"/>
              <p:cNvGrpSpPr/>
              <p:nvPr/>
            </p:nvGrpSpPr>
            <p:grpSpPr>
              <a:xfrm>
                <a:off x="1958222" y="904495"/>
                <a:ext cx="7491215" cy="1276368"/>
                <a:chOff x="2602590" y="923641"/>
                <a:chExt cx="6739423" cy="1882993"/>
              </a:xfrm>
            </p:grpSpPr>
            <p:sp>
              <p:nvSpPr>
                <p:cNvPr id="91" name="Google Shape;91;p5"/>
                <p:cNvSpPr/>
                <p:nvPr/>
              </p:nvSpPr>
              <p:spPr>
                <a:xfrm>
                  <a:off x="2659224" y="1054359"/>
                  <a:ext cx="6682789" cy="175227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2" name="Google Shape;92;p5"/>
                <p:cNvSpPr/>
                <p:nvPr/>
              </p:nvSpPr>
              <p:spPr>
                <a:xfrm>
                  <a:off x="2602590" y="923641"/>
                  <a:ext cx="6682791" cy="1752275"/>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93" name="Google Shape;93;p5"/>
              <p:cNvPicPr preferRelativeResize="0"/>
              <p:nvPr/>
            </p:nvPicPr>
            <p:blipFill rotWithShape="1">
              <a:blip r:embed="rId5">
                <a:alphaModFix/>
              </a:blip>
              <a:srcRect/>
              <a:stretch/>
            </p:blipFill>
            <p:spPr>
              <a:xfrm>
                <a:off x="1601020" y="593170"/>
                <a:ext cx="739598" cy="883997"/>
              </a:xfrm>
              <a:prstGeom prst="rect">
                <a:avLst/>
              </a:prstGeom>
              <a:noFill/>
              <a:ln>
                <a:noFill/>
              </a:ln>
            </p:spPr>
          </p:pic>
        </p:grpSp>
        <p:sp>
          <p:nvSpPr>
            <p:cNvPr id="94" name="Google Shape;94;p5"/>
            <p:cNvSpPr/>
            <p:nvPr/>
          </p:nvSpPr>
          <p:spPr>
            <a:xfrm>
              <a:off x="2021174" y="1028511"/>
              <a:ext cx="7264019" cy="54771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dirty="0" err="1">
                  <a:solidFill>
                    <a:srgbClr val="F03C69"/>
                  </a:solidFill>
                  <a:latin typeface="Arial"/>
                  <a:ea typeface="Arial"/>
                  <a:cs typeface="Arial"/>
                  <a:sym typeface="Arial"/>
                </a:rPr>
                <a:t>Từ</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khoá</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là</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từ</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hoặc</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cụm</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từ</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thể</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hiện</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nội</a:t>
              </a:r>
              <a:r>
                <a:rPr lang="en-US" sz="2200" b="1" i="0" u="none" strike="noStrike" cap="none" dirty="0">
                  <a:solidFill>
                    <a:srgbClr val="F03C69"/>
                  </a:solidFill>
                  <a:latin typeface="Arial"/>
                  <a:ea typeface="Arial"/>
                  <a:cs typeface="Arial"/>
                  <a:sym typeface="Arial"/>
                </a:rPr>
                <a:t> dung </a:t>
              </a:r>
              <a:r>
                <a:rPr lang="en-US" sz="2200" b="1" i="0" u="none" strike="noStrike" cap="none" dirty="0" err="1">
                  <a:solidFill>
                    <a:srgbClr val="F03C69"/>
                  </a:solidFill>
                  <a:latin typeface="Arial"/>
                  <a:ea typeface="Arial"/>
                  <a:cs typeface="Arial"/>
                  <a:sym typeface="Arial"/>
                </a:rPr>
                <a:t>muốn</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tìm</a:t>
              </a:r>
              <a:r>
                <a:rPr lang="en-US" sz="2200" b="1" i="0" u="none" strike="noStrike" cap="none" dirty="0">
                  <a:solidFill>
                    <a:srgbClr val="F03C69"/>
                  </a:solidFill>
                  <a:latin typeface="Arial"/>
                  <a:ea typeface="Arial"/>
                  <a:cs typeface="Arial"/>
                  <a:sym typeface="Arial"/>
                </a:rPr>
                <a:t> </a:t>
              </a:r>
              <a:r>
                <a:rPr lang="en-US" sz="2200" b="1" i="0" u="none" strike="noStrike" cap="none" dirty="0" err="1">
                  <a:solidFill>
                    <a:srgbClr val="F03C69"/>
                  </a:solidFill>
                  <a:latin typeface="Arial"/>
                  <a:ea typeface="Arial"/>
                  <a:cs typeface="Arial"/>
                  <a:sym typeface="Arial"/>
                </a:rPr>
                <a:t>kiếm</a:t>
              </a:r>
              <a:r>
                <a:rPr lang="en-US" sz="2200" b="1" i="0" u="none" strike="noStrike" cap="none" dirty="0">
                  <a:solidFill>
                    <a:srgbClr val="F03C69"/>
                  </a:solidFill>
                  <a:latin typeface="Arial"/>
                  <a:ea typeface="Arial"/>
                  <a:cs typeface="Arial"/>
                  <a:sym typeface="Arial"/>
                </a:rPr>
                <a:t>.</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par>
                                <p:cTn id="13" presetID="10"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par>
                                <p:cTn id="19" presetID="10"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p:tgtEl>
                                          <p:spTgt spid="88"/>
                                        </p:tgtEl>
                                        <p:attrNameLst>
                                          <p:attrName>ppt_w</p:attrName>
                                        </p:attrNameLst>
                                      </p:cBhvr>
                                      <p:tavLst>
                                        <p:tav tm="0">
                                          <p:val>
                                            <p:strVal val="0"/>
                                          </p:val>
                                        </p:tav>
                                        <p:tav tm="100000">
                                          <p:val>
                                            <p:strVal val="#ppt_w"/>
                                          </p:val>
                                        </p:tav>
                                      </p:tavLst>
                                    </p:anim>
                                    <p:anim calcmode="lin" valueType="num">
                                      <p:cBhvr additive="base">
                                        <p:cTn id="27" dur="5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6"/>
          <p:cNvPicPr preferRelativeResize="0"/>
          <p:nvPr/>
        </p:nvPicPr>
        <p:blipFill rotWithShape="1">
          <a:blip r:embed="rId4">
            <a:alphaModFix/>
          </a:blip>
          <a:srcRect/>
          <a:stretch/>
        </p:blipFill>
        <p:spPr>
          <a:xfrm>
            <a:off x="587779" y="429122"/>
            <a:ext cx="897918" cy="883997"/>
          </a:xfrm>
          <a:prstGeom prst="rect">
            <a:avLst/>
          </a:prstGeom>
          <a:noFill/>
          <a:ln>
            <a:noFill/>
          </a:ln>
        </p:spPr>
      </p:pic>
      <p:sp>
        <p:nvSpPr>
          <p:cNvPr id="100" name="Google Shape;100;p6"/>
          <p:cNvSpPr/>
          <p:nvPr/>
        </p:nvSpPr>
        <p:spPr>
          <a:xfrm>
            <a:off x="1485697" y="429122"/>
            <a:ext cx="10010546" cy="10555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1. </a:t>
            </a:r>
            <a:r>
              <a:rPr lang="en-US" sz="2200" b="0" i="0" u="none" strike="noStrike" cap="none">
                <a:solidFill>
                  <a:schemeClr val="dk1"/>
                </a:solidFill>
                <a:latin typeface="Arial"/>
                <a:ea typeface="Arial"/>
                <a:cs typeface="Arial"/>
                <a:sym typeface="Arial"/>
              </a:rPr>
              <a:t>Nếu muốn tìm kiếm thông tin về Bảo tàng dân tộc học Việt Nam thì từ khoá nào là phù hợp nhất?</a:t>
            </a:r>
            <a:endParaRPr sz="2200" b="0" i="0" u="none" strike="noStrike" cap="none">
              <a:solidFill>
                <a:schemeClr val="dk1"/>
              </a:solidFill>
              <a:latin typeface="Arial"/>
              <a:ea typeface="Arial"/>
              <a:cs typeface="Arial"/>
              <a:sym typeface="Arial"/>
            </a:endParaRPr>
          </a:p>
        </p:txBody>
      </p:sp>
      <p:sp>
        <p:nvSpPr>
          <p:cNvPr id="101" name="Google Shape;101;p6"/>
          <p:cNvSpPr/>
          <p:nvPr/>
        </p:nvSpPr>
        <p:spPr>
          <a:xfrm>
            <a:off x="6096000" y="1637372"/>
            <a:ext cx="46482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dirty="0">
                <a:solidFill>
                  <a:srgbClr val="7FC354"/>
                </a:solidFill>
                <a:latin typeface="Arial"/>
                <a:ea typeface="Arial"/>
                <a:cs typeface="Arial"/>
                <a:sym typeface="Arial"/>
              </a:rPr>
              <a:t>B. </a:t>
            </a:r>
            <a:r>
              <a:rPr lang="en-US" sz="2200" b="0" i="0" u="none" strike="noStrike" cap="none" dirty="0" err="1">
                <a:solidFill>
                  <a:schemeClr val="dk1"/>
                </a:solidFill>
                <a:latin typeface="Arial"/>
                <a:ea typeface="Arial"/>
                <a:cs typeface="Arial"/>
                <a:sym typeface="Arial"/>
              </a:rPr>
              <a:t>Bảo</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tàng</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dân</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tộc</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học</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Việt</a:t>
            </a:r>
            <a:r>
              <a:rPr lang="en-US" sz="2200" b="0" i="0" u="none" strike="noStrike" cap="none" dirty="0">
                <a:solidFill>
                  <a:schemeClr val="dk1"/>
                </a:solidFill>
                <a:latin typeface="Arial"/>
                <a:ea typeface="Arial"/>
                <a:cs typeface="Arial"/>
                <a:sym typeface="Arial"/>
              </a:rPr>
              <a:t> Nam.</a:t>
            </a:r>
            <a:endParaRPr sz="2200" b="0" i="0" u="none" strike="noStrike" cap="none" dirty="0">
              <a:solidFill>
                <a:schemeClr val="dk1"/>
              </a:solidFill>
              <a:latin typeface="Arial"/>
              <a:ea typeface="Arial"/>
              <a:cs typeface="Arial"/>
              <a:sym typeface="Arial"/>
            </a:endParaRPr>
          </a:p>
        </p:txBody>
      </p:sp>
      <p:sp>
        <p:nvSpPr>
          <p:cNvPr id="102" name="Google Shape;102;p6"/>
          <p:cNvSpPr/>
          <p:nvPr/>
        </p:nvSpPr>
        <p:spPr>
          <a:xfrm>
            <a:off x="1662556" y="1637372"/>
            <a:ext cx="2073702"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rgbClr val="7FC354"/>
                </a:solidFill>
                <a:latin typeface="Arial"/>
                <a:ea typeface="Arial"/>
                <a:cs typeface="Arial"/>
                <a:sym typeface="Arial"/>
              </a:rPr>
              <a:t>A.</a:t>
            </a:r>
            <a:r>
              <a:rPr lang="en-US" sz="2200" b="0" i="0" u="none" strike="noStrike" cap="none">
                <a:solidFill>
                  <a:schemeClr val="dk1"/>
                </a:solidFill>
                <a:latin typeface="Arial"/>
                <a:ea typeface="Arial"/>
                <a:cs typeface="Arial"/>
                <a:sym typeface="Arial"/>
              </a:rPr>
              <a:t> Bảo tàng</a:t>
            </a:r>
            <a:endParaRPr sz="2200" b="0" i="0" u="none" strike="noStrike" cap="none">
              <a:solidFill>
                <a:schemeClr val="dk1"/>
              </a:solidFill>
              <a:latin typeface="Arial"/>
              <a:ea typeface="Arial"/>
              <a:cs typeface="Arial"/>
              <a:sym typeface="Arial"/>
            </a:endParaRPr>
          </a:p>
        </p:txBody>
      </p:sp>
      <p:sp>
        <p:nvSpPr>
          <p:cNvPr id="103" name="Google Shape;103;p6"/>
          <p:cNvSpPr/>
          <p:nvPr/>
        </p:nvSpPr>
        <p:spPr>
          <a:xfrm>
            <a:off x="1662556" y="2494798"/>
            <a:ext cx="4185264" cy="6001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dirty="0" smtClean="0">
                <a:solidFill>
                  <a:srgbClr val="7FC354"/>
                </a:solidFill>
              </a:rPr>
              <a:t>C.</a:t>
            </a:r>
            <a:r>
              <a:rPr lang="en-US" sz="2200" b="1" i="0" u="none" strike="noStrike" cap="none" dirty="0" smtClean="0">
                <a:solidFill>
                  <a:srgbClr val="7FC354"/>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Bảo</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tàng</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Việt</a:t>
            </a:r>
            <a:r>
              <a:rPr lang="en-US" sz="2200" b="0" i="0" u="none" strike="noStrike" cap="none" dirty="0">
                <a:solidFill>
                  <a:schemeClr val="dk1"/>
                </a:solidFill>
                <a:latin typeface="Arial"/>
                <a:ea typeface="Arial"/>
                <a:cs typeface="Arial"/>
                <a:sym typeface="Arial"/>
              </a:rPr>
              <a:t> Nam.</a:t>
            </a:r>
            <a:endParaRPr sz="2200" b="0" i="0" u="none" strike="noStrike" cap="none" dirty="0">
              <a:solidFill>
                <a:schemeClr val="dk1"/>
              </a:solidFill>
              <a:latin typeface="Arial"/>
              <a:ea typeface="Arial"/>
              <a:cs typeface="Arial"/>
              <a:sym typeface="Arial"/>
            </a:endParaRPr>
          </a:p>
        </p:txBody>
      </p:sp>
      <p:sp>
        <p:nvSpPr>
          <p:cNvPr id="104" name="Google Shape;104;p6"/>
          <p:cNvSpPr/>
          <p:nvPr/>
        </p:nvSpPr>
        <p:spPr>
          <a:xfrm>
            <a:off x="6096000" y="2494798"/>
            <a:ext cx="4185264" cy="6001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dirty="0" smtClean="0">
                <a:solidFill>
                  <a:srgbClr val="7FC354"/>
                </a:solidFill>
              </a:rPr>
              <a:t>D.</a:t>
            </a:r>
            <a:r>
              <a:rPr lang="en-US" sz="2200" b="1" i="0" u="none" strike="noStrike" cap="none" dirty="0" smtClean="0">
                <a:solidFill>
                  <a:srgbClr val="7FC354"/>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Các</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dân</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tộc</a:t>
            </a:r>
            <a:r>
              <a:rPr lang="en-US" sz="2200" b="0" i="0" u="none" strike="noStrike" cap="none" dirty="0">
                <a:solidFill>
                  <a:schemeClr val="dk1"/>
                </a:solidFill>
                <a:latin typeface="Arial"/>
                <a:ea typeface="Arial"/>
                <a:cs typeface="Arial"/>
                <a:sym typeface="Arial"/>
              </a:rPr>
              <a:t> ở </a:t>
            </a:r>
            <a:r>
              <a:rPr lang="en-US" sz="2200" b="0" i="0" u="none" strike="noStrike" cap="none" dirty="0" err="1">
                <a:solidFill>
                  <a:schemeClr val="dk1"/>
                </a:solidFill>
                <a:latin typeface="Arial"/>
                <a:ea typeface="Arial"/>
                <a:cs typeface="Arial"/>
                <a:sym typeface="Arial"/>
              </a:rPr>
              <a:t>Việt</a:t>
            </a:r>
            <a:r>
              <a:rPr lang="en-US" sz="2200" b="0" i="0" u="none" strike="noStrike" cap="none" dirty="0">
                <a:solidFill>
                  <a:schemeClr val="dk1"/>
                </a:solidFill>
                <a:latin typeface="Arial"/>
                <a:ea typeface="Arial"/>
                <a:cs typeface="Arial"/>
                <a:sym typeface="Arial"/>
              </a:rPr>
              <a:t> Nam.</a:t>
            </a:r>
            <a:endParaRPr sz="2200" b="0" i="0" u="none" strike="noStrike" cap="none" dirty="0">
              <a:solidFill>
                <a:schemeClr val="dk1"/>
              </a:solidFill>
              <a:latin typeface="Arial"/>
              <a:ea typeface="Arial"/>
              <a:cs typeface="Arial"/>
              <a:sym typeface="Arial"/>
            </a:endParaRPr>
          </a:p>
        </p:txBody>
      </p:sp>
      <p:sp>
        <p:nvSpPr>
          <p:cNvPr id="105" name="Google Shape;105;p6"/>
          <p:cNvSpPr/>
          <p:nvPr/>
        </p:nvSpPr>
        <p:spPr>
          <a:xfrm>
            <a:off x="6096012" y="1720968"/>
            <a:ext cx="443700" cy="4437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06" name="Google Shape;106;p6"/>
          <p:cNvSpPr/>
          <p:nvPr/>
        </p:nvSpPr>
        <p:spPr>
          <a:xfrm>
            <a:off x="1485697" y="3195217"/>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2. </a:t>
            </a:r>
            <a:r>
              <a:rPr lang="en-US" sz="2200" b="0" i="0" u="none" strike="noStrike" cap="none">
                <a:solidFill>
                  <a:schemeClr val="dk1"/>
                </a:solidFill>
                <a:latin typeface="Arial"/>
                <a:ea typeface="Arial"/>
                <a:cs typeface="Arial"/>
                <a:sym typeface="Arial"/>
              </a:rPr>
              <a:t>Sắp xếp các bước theo đúng thứ tự để tìm kiếm thông tin</a:t>
            </a:r>
            <a:r>
              <a:rPr lang="en-US" sz="2200" b="1" i="0" u="none" strike="noStrike" cap="none">
                <a:solidFill>
                  <a:schemeClr val="dk1"/>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p:txBody>
      </p:sp>
      <p:sp>
        <p:nvSpPr>
          <p:cNvPr id="107" name="Google Shape;107;p6"/>
          <p:cNvSpPr/>
          <p:nvPr/>
        </p:nvSpPr>
        <p:spPr>
          <a:xfrm>
            <a:off x="1658863" y="3742931"/>
            <a:ext cx="4610303"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a) Truy cập vào máy tìm kiếm. </a:t>
            </a:r>
            <a:endParaRPr/>
          </a:p>
        </p:txBody>
      </p:sp>
      <p:sp>
        <p:nvSpPr>
          <p:cNvPr id="108" name="Google Shape;108;p6"/>
          <p:cNvSpPr/>
          <p:nvPr/>
        </p:nvSpPr>
        <p:spPr>
          <a:xfrm>
            <a:off x="1641779" y="4275526"/>
            <a:ext cx="4188957"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dirty="0">
                <a:solidFill>
                  <a:schemeClr val="dk1"/>
                </a:solidFill>
                <a:latin typeface="Arial"/>
                <a:ea typeface="Arial"/>
                <a:cs typeface="Arial"/>
                <a:sym typeface="Arial"/>
              </a:rPr>
              <a:t>b) </a:t>
            </a:r>
            <a:r>
              <a:rPr lang="en-US" sz="2200" b="0" i="0" u="none" strike="noStrike" cap="none" dirty="0" err="1">
                <a:solidFill>
                  <a:schemeClr val="dk1"/>
                </a:solidFill>
                <a:latin typeface="Arial"/>
                <a:ea typeface="Arial"/>
                <a:cs typeface="Arial"/>
                <a:sym typeface="Arial"/>
              </a:rPr>
              <a:t>Gõ</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từ</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khoá</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vào</a:t>
            </a:r>
            <a:r>
              <a:rPr lang="en-US" sz="2200" b="0" i="0" u="none" strike="noStrike" cap="none" dirty="0">
                <a:solidFill>
                  <a:schemeClr val="dk1"/>
                </a:solidFill>
                <a:latin typeface="Arial"/>
                <a:ea typeface="Arial"/>
                <a:cs typeface="Arial"/>
                <a:sym typeface="Arial"/>
              </a:rPr>
              <a:t> ô </a:t>
            </a:r>
            <a:r>
              <a:rPr lang="en-US" sz="2200" b="0" i="0" u="none" strike="noStrike" cap="none" dirty="0" err="1">
                <a:solidFill>
                  <a:schemeClr val="dk1"/>
                </a:solidFill>
                <a:latin typeface="Arial"/>
                <a:ea typeface="Arial"/>
                <a:cs typeface="Arial"/>
                <a:sym typeface="Arial"/>
              </a:rPr>
              <a:t>tìm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kiếm</a:t>
            </a:r>
            <a:r>
              <a:rPr lang="en-US" sz="2200" b="0" i="0" u="none" strike="noStrike" cap="none" dirty="0">
                <a:solidFill>
                  <a:schemeClr val="dk1"/>
                </a:solidFill>
                <a:latin typeface="Arial"/>
                <a:ea typeface="Arial"/>
                <a:cs typeface="Arial"/>
                <a:sym typeface="Arial"/>
              </a:rPr>
              <a:t>.</a:t>
            </a:r>
            <a:endParaRPr dirty="0"/>
          </a:p>
        </p:txBody>
      </p:sp>
      <p:sp>
        <p:nvSpPr>
          <p:cNvPr id="109" name="Google Shape;109;p6"/>
          <p:cNvSpPr/>
          <p:nvPr/>
        </p:nvSpPr>
        <p:spPr>
          <a:xfrm>
            <a:off x="1658863" y="4770229"/>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c) Xác định từ khoá.</a:t>
            </a:r>
            <a:endParaRPr/>
          </a:p>
        </p:txBody>
      </p:sp>
      <p:sp>
        <p:nvSpPr>
          <p:cNvPr id="110" name="Google Shape;110;p6"/>
          <p:cNvSpPr/>
          <p:nvPr/>
        </p:nvSpPr>
        <p:spPr>
          <a:xfrm>
            <a:off x="1641779" y="5355835"/>
            <a:ext cx="10010546" cy="5477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0" i="0" u="none" strike="noStrike" cap="none">
                <a:solidFill>
                  <a:schemeClr val="dk1"/>
                </a:solidFill>
                <a:latin typeface="Arial"/>
                <a:ea typeface="Arial"/>
                <a:cs typeface="Arial"/>
                <a:sym typeface="Arial"/>
              </a:rPr>
              <a:t>d) Nháy chuột vào một siêu liên kết để mở trang web xem thông tin chi tiết</a:t>
            </a:r>
            <a:endParaRPr/>
          </a:p>
        </p:txBody>
      </p:sp>
      <p:sp>
        <p:nvSpPr>
          <p:cNvPr id="111" name="Google Shape;111;p6"/>
          <p:cNvSpPr/>
          <p:nvPr/>
        </p:nvSpPr>
        <p:spPr>
          <a:xfrm>
            <a:off x="4846116" y="5928474"/>
            <a:ext cx="3612084"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FF0000"/>
                </a:solidFill>
                <a:latin typeface="Times" pitchFamily="18" charset="0"/>
              </a:rPr>
              <a:t>c</a:t>
            </a:r>
            <a:r>
              <a:rPr lang="en-US" sz="2800" b="0" i="0" u="none" strike="noStrike" cap="none" dirty="0">
                <a:solidFill>
                  <a:srgbClr val="FF0000"/>
                </a:solidFill>
                <a:latin typeface="Times" pitchFamily="18" charset="0"/>
                <a:sym typeface="Arial"/>
              </a:rPr>
              <a:t> </a:t>
            </a:r>
            <a:r>
              <a:rPr lang="en-US" sz="2800" b="0" i="0" u="none" strike="noStrike" cap="none" dirty="0" smtClean="0">
                <a:solidFill>
                  <a:srgbClr val="FF0000"/>
                </a:solidFill>
                <a:latin typeface="Times" pitchFamily="18" charset="0"/>
                <a:sym typeface="Arial"/>
              </a:rPr>
              <a:t>    </a:t>
            </a:r>
            <a:r>
              <a:rPr lang="en-US" sz="2800" dirty="0" smtClean="0">
                <a:solidFill>
                  <a:srgbClr val="FF0000"/>
                </a:solidFill>
                <a:latin typeface="Times" pitchFamily="18" charset="0"/>
              </a:rPr>
              <a:t>a</a:t>
            </a:r>
            <a:r>
              <a:rPr lang="en-US" sz="2800" b="0" i="0" u="none" strike="noStrike" cap="none" dirty="0" smtClean="0">
                <a:solidFill>
                  <a:srgbClr val="FF0000"/>
                </a:solidFill>
                <a:latin typeface="Times" pitchFamily="18" charset="0"/>
                <a:sym typeface="Arial"/>
              </a:rPr>
              <a:t>     b     d </a:t>
            </a:r>
            <a:endParaRPr sz="2800" b="0" i="0" u="none" strike="noStrike" cap="none" dirty="0">
              <a:solidFill>
                <a:srgbClr val="FF0000"/>
              </a:solidFill>
              <a:latin typeface="Times" pitchFamily="18" charset="0"/>
              <a:sym typeface="Arial"/>
            </a:endParaRPr>
          </a:p>
        </p:txBody>
      </p:sp>
      <p:sp>
        <p:nvSpPr>
          <p:cNvPr id="4" name="Right Arrow 3"/>
          <p:cNvSpPr/>
          <p:nvPr/>
        </p:nvSpPr>
        <p:spPr>
          <a:xfrm>
            <a:off x="5189989" y="6337593"/>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798890" y="6349068"/>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406405" y="6352842"/>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par>
                                <p:cTn id="33" presetID="10"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par>
                                <p:cTn id="36" presetID="10" presetClass="entr" presetSubtype="0" fill="hold" nodeType="withEffect">
                                  <p:stCondLst>
                                    <p:cond delay="0"/>
                                  </p:stCondLst>
                                  <p:childTnLst>
                                    <p:set>
                                      <p:cBhvr>
                                        <p:cTn id="37" dur="1" fill="hold">
                                          <p:stCondLst>
                                            <p:cond delay="0"/>
                                          </p:stCondLst>
                                        </p:cTn>
                                        <p:tgtEl>
                                          <p:spTgt spid="108"/>
                                        </p:tgtEl>
                                        <p:attrNameLst>
                                          <p:attrName>style.visibility</p:attrName>
                                        </p:attrNameLst>
                                      </p:cBhvr>
                                      <p:to>
                                        <p:strVal val="visible"/>
                                      </p:to>
                                    </p:set>
                                    <p:animEffect transition="in" filter="fade">
                                      <p:cBhvr>
                                        <p:cTn id="38" dur="500"/>
                                        <p:tgtEl>
                                          <p:spTgt spid="108"/>
                                        </p:tgtEl>
                                      </p:cBhvr>
                                    </p:animEffect>
                                  </p:childTnLst>
                                </p:cTn>
                              </p:par>
                              <p:par>
                                <p:cTn id="39" presetID="10" presetClass="entr" presetSubtype="0" fill="hold"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par>
                                <p:cTn id="42" presetID="10" presetClass="entr" presetSubtype="0"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fade">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1"/>
                                        </p:tgtEl>
                                        <p:attrNameLst>
                                          <p:attrName>style.visibility</p:attrName>
                                        </p:attrNameLst>
                                      </p:cBhvr>
                                      <p:to>
                                        <p:strVal val="visible"/>
                                      </p:to>
                                    </p:set>
                                    <p:anim calcmode="lin" valueType="num">
                                      <p:cBhvr additive="base">
                                        <p:cTn id="49" dur="500" fill="hold"/>
                                        <p:tgtEl>
                                          <p:spTgt spid="111"/>
                                        </p:tgtEl>
                                        <p:attrNameLst>
                                          <p:attrName>ppt_x</p:attrName>
                                        </p:attrNameLst>
                                      </p:cBhvr>
                                      <p:tavLst>
                                        <p:tav tm="0">
                                          <p:val>
                                            <p:strVal val="#ppt_x"/>
                                          </p:val>
                                        </p:tav>
                                        <p:tav tm="100000">
                                          <p:val>
                                            <p:strVal val="#ppt_x"/>
                                          </p:val>
                                        </p:tav>
                                      </p:tavLst>
                                    </p:anim>
                                    <p:anim calcmode="lin" valueType="num">
                                      <p:cBhvr additive="base">
                                        <p:cTn id="50" dur="500" fill="hold"/>
                                        <p:tgtEl>
                                          <p:spTgt spid="1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4"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637596" y="544908"/>
            <a:ext cx="10259004"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dirty="0">
                <a:solidFill>
                  <a:srgbClr val="F03C69"/>
                </a:solidFill>
                <a:latin typeface="Arial"/>
                <a:ea typeface="Arial"/>
                <a:cs typeface="Arial"/>
                <a:sym typeface="Arial"/>
              </a:rPr>
              <a:t>2. THỰC HÀNH TÌM THÔNG TIN TRÊN INTERNET</a:t>
            </a:r>
            <a:endParaRPr sz="2800" b="1" i="0" u="none" strike="noStrike" cap="none" dirty="0">
              <a:solidFill>
                <a:srgbClr val="F03C69"/>
              </a:solidFill>
              <a:latin typeface="Quattrocento Sans"/>
              <a:ea typeface="Quattrocento Sans"/>
              <a:cs typeface="Quattrocento Sans"/>
              <a:sym typeface="Quattrocento Sans"/>
            </a:endParaRPr>
          </a:p>
        </p:txBody>
      </p:sp>
      <p:grpSp>
        <p:nvGrpSpPr>
          <p:cNvPr id="117" name="Google Shape;117;p7"/>
          <p:cNvGrpSpPr/>
          <p:nvPr/>
        </p:nvGrpSpPr>
        <p:grpSpPr>
          <a:xfrm>
            <a:off x="736025" y="1070980"/>
            <a:ext cx="10471256" cy="1055545"/>
            <a:chOff x="644111" y="1002361"/>
            <a:chExt cx="10471256" cy="1055545"/>
          </a:xfrm>
        </p:grpSpPr>
        <p:sp>
          <p:nvSpPr>
            <p:cNvPr id="118" name="Google Shape;118;p7"/>
            <p:cNvSpPr/>
            <p:nvPr/>
          </p:nvSpPr>
          <p:spPr>
            <a:xfrm>
              <a:off x="644111" y="1002361"/>
              <a:ext cx="10471256" cy="10555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dirty="0" err="1">
                  <a:solidFill>
                    <a:srgbClr val="999F00"/>
                  </a:solidFill>
                  <a:latin typeface="Arial"/>
                  <a:ea typeface="Arial"/>
                  <a:cs typeface="Arial"/>
                  <a:sym typeface="Arial"/>
                </a:rPr>
                <a:t>Nhiệm</a:t>
              </a:r>
              <a:r>
                <a:rPr lang="en-US" sz="2200" b="0" i="0" u="none" strike="noStrike" cap="none" dirty="0">
                  <a:solidFill>
                    <a:srgbClr val="999F00"/>
                  </a:solidFill>
                  <a:latin typeface="Arial"/>
                  <a:ea typeface="Arial"/>
                  <a:cs typeface="Arial"/>
                  <a:sym typeface="Arial"/>
                </a:rPr>
                <a:t> </a:t>
              </a:r>
              <a:r>
                <a:rPr lang="en-US" sz="2200" b="0" i="0" u="none" strike="noStrike" cap="none" dirty="0" err="1">
                  <a:solidFill>
                    <a:srgbClr val="999F00"/>
                  </a:solidFill>
                  <a:latin typeface="Arial"/>
                  <a:ea typeface="Arial"/>
                  <a:cs typeface="Arial"/>
                  <a:sym typeface="Arial"/>
                </a:rPr>
                <a:t>vụ</a:t>
              </a:r>
              <a:r>
                <a:rPr lang="en-US" sz="2200" b="0" i="0" u="none" strike="noStrike" cap="none" dirty="0">
                  <a:solidFill>
                    <a:srgbClr val="999F00"/>
                  </a:solidFill>
                  <a:latin typeface="Arial"/>
                  <a:ea typeface="Arial"/>
                  <a:cs typeface="Arial"/>
                  <a:sym typeface="Arial"/>
                </a:rPr>
                <a:t> : </a:t>
              </a:r>
              <a:r>
                <a:rPr lang="en-US" sz="2200" b="0" i="0" u="none" strike="noStrike" cap="none" dirty="0" err="1">
                  <a:solidFill>
                    <a:schemeClr val="dk1"/>
                  </a:solidFill>
                  <a:latin typeface="Arial"/>
                  <a:ea typeface="Arial"/>
                  <a:cs typeface="Arial"/>
                  <a:sym typeface="Arial"/>
                </a:rPr>
                <a:t>Sử</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dụng</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máy</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tìm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kiếm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để</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tìm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kiếm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các</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thông</a:t>
              </a:r>
              <a:r>
                <a:rPr lang="en-US" sz="2200" b="0" i="0" u="none" strike="noStrike" cap="none" dirty="0">
                  <a:solidFill>
                    <a:schemeClr val="dk1"/>
                  </a:solidFill>
                  <a:latin typeface="Arial"/>
                  <a:ea typeface="Arial"/>
                  <a:cs typeface="Arial"/>
                  <a:sym typeface="Arial"/>
                </a:rPr>
                <a:t> tin </a:t>
              </a:r>
              <a:r>
                <a:rPr lang="en-US" sz="2200" b="0" i="0" u="none" strike="noStrike" cap="none" dirty="0" err="1">
                  <a:solidFill>
                    <a:schemeClr val="dk1"/>
                  </a:solidFill>
                  <a:latin typeface="Arial"/>
                  <a:ea typeface="Arial"/>
                  <a:cs typeface="Arial"/>
                  <a:sym typeface="Arial"/>
                </a:rPr>
                <a:t>về</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Hồ</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Gươm</a:t>
              </a:r>
              <a:r>
                <a:rPr lang="en-US" sz="2200" b="0" i="0" u="none" strike="noStrike" cap="none" dirty="0">
                  <a:solidFill>
                    <a:schemeClr val="dk1"/>
                  </a:solidFill>
                  <a:latin typeface="Arial"/>
                  <a:ea typeface="Arial"/>
                  <a:cs typeface="Arial"/>
                  <a:sym typeface="Arial"/>
                </a:rPr>
                <a:t>. </a:t>
              </a:r>
              <a:endParaRPr sz="22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0" i="0" u="none" strike="noStrike" cap="none" dirty="0" err="1">
                  <a:solidFill>
                    <a:srgbClr val="999F00"/>
                  </a:solidFill>
                  <a:latin typeface="Arial"/>
                  <a:ea typeface="Arial"/>
                  <a:cs typeface="Arial"/>
                  <a:sym typeface="Arial"/>
                </a:rPr>
                <a:t>Hướng</a:t>
              </a:r>
              <a:r>
                <a:rPr lang="en-US" sz="2200" b="0" i="0" u="none" strike="noStrike" cap="none" dirty="0">
                  <a:solidFill>
                    <a:srgbClr val="999F00"/>
                  </a:solidFill>
                  <a:latin typeface="Arial"/>
                  <a:ea typeface="Arial"/>
                  <a:cs typeface="Arial"/>
                  <a:sym typeface="Arial"/>
                </a:rPr>
                <a:t> </a:t>
              </a:r>
              <a:r>
                <a:rPr lang="en-US" sz="2200" b="0" i="0" u="none" strike="noStrike" cap="none" dirty="0" err="1">
                  <a:solidFill>
                    <a:srgbClr val="999F00"/>
                  </a:solidFill>
                  <a:latin typeface="Arial"/>
                  <a:ea typeface="Arial"/>
                  <a:cs typeface="Arial"/>
                  <a:sym typeface="Arial"/>
                </a:rPr>
                <a:t>dẫn</a:t>
              </a:r>
              <a:r>
                <a:rPr lang="en-US" sz="2200" b="0" i="0" u="none" strike="noStrike" cap="none" dirty="0">
                  <a:solidFill>
                    <a:srgbClr val="999F00"/>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a:t>
              </a:r>
              <a:r>
                <a:rPr lang="en-US" sz="2200" b="0" i="1" u="none" strike="noStrike" cap="none" dirty="0" err="1">
                  <a:solidFill>
                    <a:schemeClr val="dk1"/>
                  </a:solidFill>
                  <a:latin typeface="Arial"/>
                  <a:ea typeface="Arial"/>
                  <a:cs typeface="Arial"/>
                  <a:sym typeface="Arial"/>
                </a:rPr>
                <a:t>Những</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hướng</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dẫn</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sau</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đây</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sử</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dụng</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máy</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tìm</a:t>
              </a:r>
              <a:r>
                <a:rPr lang="en-US" sz="2200" b="0" i="1" u="none" strike="noStrike" cap="none" dirty="0">
                  <a:solidFill>
                    <a:schemeClr val="dk1"/>
                  </a:solidFill>
                  <a:latin typeface="Arial"/>
                  <a:ea typeface="Arial"/>
                  <a:cs typeface="Arial"/>
                  <a:sym typeface="Arial"/>
                </a:rPr>
                <a:t> </a:t>
              </a:r>
              <a:r>
                <a:rPr lang="en-US" sz="2200" b="0" i="1" u="none" strike="noStrike" cap="none" dirty="0" err="1">
                  <a:solidFill>
                    <a:schemeClr val="dk1"/>
                  </a:solidFill>
                  <a:latin typeface="Arial"/>
                  <a:ea typeface="Arial"/>
                  <a:cs typeface="Arial"/>
                  <a:sym typeface="Arial"/>
                </a:rPr>
                <a:t>kiếm</a:t>
              </a:r>
              <a:r>
                <a:rPr lang="en-US" sz="2200" b="0" i="1" u="none" strike="noStrike" cap="none" dirty="0">
                  <a:solidFill>
                    <a:schemeClr val="dk1"/>
                  </a:solidFill>
                  <a:latin typeface="Arial"/>
                  <a:ea typeface="Arial"/>
                  <a:cs typeface="Arial"/>
                  <a:sym typeface="Arial"/>
                </a:rPr>
                <a:t> Google </a:t>
              </a:r>
              <a:r>
                <a:rPr lang="en-US" sz="2200" b="0" i="1" u="none" strike="noStrike" cap="none" dirty="0" err="1">
                  <a:solidFill>
                    <a:schemeClr val="dk1"/>
                  </a:solidFill>
                  <a:latin typeface="Arial"/>
                  <a:ea typeface="Arial"/>
                  <a:cs typeface="Arial"/>
                  <a:sym typeface="Arial"/>
                </a:rPr>
                <a:t>để</a:t>
              </a:r>
              <a:r>
                <a:rPr lang="en-US" sz="2200" b="0" i="1" u="none" strike="noStrike" cap="none" dirty="0">
                  <a:solidFill>
                    <a:schemeClr val="dk1"/>
                  </a:solidFill>
                  <a:latin typeface="Arial"/>
                  <a:ea typeface="Arial"/>
                  <a:cs typeface="Arial"/>
                  <a:sym typeface="Arial"/>
                </a:rPr>
                <a:t> minh </a:t>
              </a:r>
              <a:r>
                <a:rPr lang="en-US" sz="2200" b="0" i="1" u="none" strike="noStrike" cap="none" dirty="0" err="1">
                  <a:solidFill>
                    <a:schemeClr val="dk1"/>
                  </a:solidFill>
                  <a:latin typeface="Arial"/>
                  <a:ea typeface="Arial"/>
                  <a:cs typeface="Arial"/>
                  <a:sym typeface="Arial"/>
                </a:rPr>
                <a:t>hoạ</a:t>
              </a:r>
              <a:r>
                <a:rPr lang="en-US" sz="2200" b="0" i="0" u="none" strike="noStrike" cap="none" dirty="0">
                  <a:solidFill>
                    <a:schemeClr val="dk1"/>
                  </a:solidFill>
                  <a:latin typeface="Arial"/>
                  <a:ea typeface="Arial"/>
                  <a:cs typeface="Arial"/>
                  <a:sym typeface="Arial"/>
                </a:rPr>
                <a:t>) </a:t>
              </a:r>
              <a:endParaRPr dirty="0"/>
            </a:p>
          </p:txBody>
        </p:sp>
        <p:sp>
          <p:nvSpPr>
            <p:cNvPr id="119" name="Google Shape;119;p7"/>
            <p:cNvSpPr/>
            <p:nvPr/>
          </p:nvSpPr>
          <p:spPr>
            <a:xfrm>
              <a:off x="2792351" y="1002361"/>
              <a:ext cx="363894" cy="6718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2800" b="1" i="0" u="none" strike="noStrike" cap="none">
                <a:solidFill>
                  <a:schemeClr val="lt1"/>
                </a:solidFill>
                <a:latin typeface="Arial"/>
                <a:ea typeface="Arial"/>
                <a:cs typeface="Arial"/>
                <a:sym typeface="Arial"/>
              </a:endParaRPr>
            </a:p>
          </p:txBody>
        </p:sp>
      </p:grpSp>
      <p:sp>
        <p:nvSpPr>
          <p:cNvPr id="120" name="Google Shape;120;p7"/>
          <p:cNvSpPr/>
          <p:nvPr/>
        </p:nvSpPr>
        <p:spPr>
          <a:xfrm>
            <a:off x="736025" y="2044515"/>
            <a:ext cx="7791314" cy="5477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1: </a:t>
            </a:r>
            <a:r>
              <a:rPr lang="en-US" sz="2200" b="0" i="0" u="none" strike="noStrike" cap="none">
                <a:solidFill>
                  <a:schemeClr val="dk1"/>
                </a:solidFill>
                <a:latin typeface="Arial"/>
                <a:ea typeface="Arial"/>
                <a:cs typeface="Arial"/>
                <a:sym typeface="Arial"/>
              </a:rPr>
              <a:t>Xác định từ khoá là </a:t>
            </a:r>
            <a:r>
              <a:rPr lang="en-US" sz="2200" b="0" i="0" u="none" strike="noStrike" cap="none">
                <a:solidFill>
                  <a:srgbClr val="999F00"/>
                </a:solidFill>
                <a:latin typeface="Arial"/>
                <a:ea typeface="Arial"/>
                <a:cs typeface="Arial"/>
                <a:sym typeface="Arial"/>
              </a:rPr>
              <a:t>Hồ Gươm</a:t>
            </a:r>
            <a:r>
              <a:rPr lang="en-US" sz="2200" b="0" i="0" u="none" strike="noStrike" cap="none">
                <a:solidFill>
                  <a:schemeClr val="dk1"/>
                </a:solidFill>
                <a:latin typeface="Arial"/>
                <a:ea typeface="Arial"/>
                <a:cs typeface="Arial"/>
                <a:sym typeface="Arial"/>
              </a:rPr>
              <a:t>.</a:t>
            </a:r>
            <a:endParaRPr/>
          </a:p>
        </p:txBody>
      </p:sp>
      <p:sp>
        <p:nvSpPr>
          <p:cNvPr id="121" name="Google Shape;121;p7"/>
          <p:cNvSpPr/>
          <p:nvPr/>
        </p:nvSpPr>
        <p:spPr>
          <a:xfrm>
            <a:off x="736025" y="2552346"/>
            <a:ext cx="8658698" cy="5477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2: </a:t>
            </a:r>
            <a:r>
              <a:rPr lang="en-US" sz="2200" b="0" i="0" u="none" strike="noStrike" cap="none">
                <a:solidFill>
                  <a:schemeClr val="dk1"/>
                </a:solidFill>
                <a:latin typeface="Arial"/>
                <a:ea typeface="Arial"/>
                <a:cs typeface="Arial"/>
                <a:sym typeface="Arial"/>
              </a:rPr>
              <a:t>Mở trình duyệt web và gõ địa chỉ máy tìm kiếm vào thanh địa chỉ:</a:t>
            </a:r>
            <a:endParaRPr/>
          </a:p>
        </p:txBody>
      </p:sp>
      <p:pic>
        <p:nvPicPr>
          <p:cNvPr id="122" name="Google Shape;122;p7" descr="Graphical user interface, text, application, chat or text message&#10;&#10;Description automatically generated"/>
          <p:cNvPicPr preferRelativeResize="0"/>
          <p:nvPr/>
        </p:nvPicPr>
        <p:blipFill rotWithShape="1">
          <a:blip r:embed="rId4">
            <a:alphaModFix/>
          </a:blip>
          <a:srcRect/>
          <a:stretch/>
        </p:blipFill>
        <p:spPr>
          <a:xfrm>
            <a:off x="1746240" y="3100060"/>
            <a:ext cx="8450826" cy="3543795"/>
          </a:xfrm>
          <a:prstGeom prst="rect">
            <a:avLst/>
          </a:prstGeom>
          <a:noFill/>
          <a:ln>
            <a:noFill/>
          </a:ln>
        </p:spPr>
      </p:pic>
      <p:sp>
        <p:nvSpPr>
          <p:cNvPr id="9" name="Google Shape;116;p7"/>
          <p:cNvSpPr/>
          <p:nvPr/>
        </p:nvSpPr>
        <p:spPr>
          <a:xfrm>
            <a:off x="1066800" y="51504"/>
            <a:ext cx="94488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dirty="0" err="1" smtClean="0">
                <a:solidFill>
                  <a:srgbClr val="0000FF"/>
                </a:solidFill>
                <a:sym typeface="Arial"/>
              </a:rPr>
              <a:t>Tiết</a:t>
            </a:r>
            <a:r>
              <a:rPr lang="en-US" sz="2800" b="1" i="0" u="none" strike="noStrike" cap="none" dirty="0" smtClean="0">
                <a:solidFill>
                  <a:srgbClr val="0000FF"/>
                </a:solidFill>
                <a:sym typeface="Arial"/>
              </a:rPr>
              <a:t> 2: </a:t>
            </a:r>
            <a:r>
              <a:rPr lang="en-US" sz="2800" b="1" i="0" u="none" strike="noStrike" cap="none" dirty="0" err="1" smtClean="0">
                <a:solidFill>
                  <a:srgbClr val="0000FF"/>
                </a:solidFill>
                <a:sym typeface="Arial"/>
              </a:rPr>
              <a:t>Thực</a:t>
            </a:r>
            <a:r>
              <a:rPr lang="en-US" sz="2800" b="1" i="0" u="none" strike="noStrike" cap="none" dirty="0" smtClean="0">
                <a:solidFill>
                  <a:srgbClr val="0000FF"/>
                </a:solidFill>
                <a:sym typeface="Arial"/>
              </a:rPr>
              <a:t> </a:t>
            </a:r>
            <a:r>
              <a:rPr lang="en-US" sz="2800" b="1" i="0" u="none" strike="noStrike" cap="none" dirty="0" err="1" smtClean="0">
                <a:solidFill>
                  <a:srgbClr val="0000FF"/>
                </a:solidFill>
                <a:sym typeface="Arial"/>
              </a:rPr>
              <a:t>hành</a:t>
            </a:r>
            <a:r>
              <a:rPr lang="en-US" sz="2800" b="1" i="0" u="none" strike="noStrike" cap="none" dirty="0" smtClean="0">
                <a:solidFill>
                  <a:srgbClr val="0000FF"/>
                </a:solidFill>
                <a:sym typeface="Arial"/>
              </a:rPr>
              <a:t> </a:t>
            </a:r>
            <a:r>
              <a:rPr lang="en-US" sz="2800" b="1" i="0" u="none" strike="noStrike" cap="none" dirty="0" err="1" smtClean="0">
                <a:solidFill>
                  <a:srgbClr val="0000FF"/>
                </a:solidFill>
                <a:sym typeface="Arial"/>
              </a:rPr>
              <a:t>tìm</a:t>
            </a:r>
            <a:r>
              <a:rPr lang="en-US" sz="2800" b="1" i="0" u="none" strike="noStrike" cap="none" dirty="0" smtClean="0">
                <a:solidFill>
                  <a:srgbClr val="0000FF"/>
                </a:solidFill>
                <a:sym typeface="Arial"/>
              </a:rPr>
              <a:t> </a:t>
            </a:r>
            <a:r>
              <a:rPr lang="en-US" sz="2800" b="1" i="0" u="none" strike="noStrike" cap="none" dirty="0" err="1" smtClean="0">
                <a:solidFill>
                  <a:srgbClr val="0000FF"/>
                </a:solidFill>
                <a:sym typeface="Arial"/>
              </a:rPr>
              <a:t>kiếm</a:t>
            </a:r>
            <a:r>
              <a:rPr lang="en-US" sz="2800" b="1" i="0" u="none" strike="noStrike" cap="none" dirty="0" smtClean="0">
                <a:solidFill>
                  <a:srgbClr val="0000FF"/>
                </a:solidFill>
                <a:sym typeface="Arial"/>
              </a:rPr>
              <a:t> </a:t>
            </a:r>
            <a:r>
              <a:rPr lang="en-US" sz="2800" b="1" i="0" u="none" strike="noStrike" cap="none" dirty="0" err="1" smtClean="0">
                <a:solidFill>
                  <a:srgbClr val="0000FF"/>
                </a:solidFill>
                <a:sym typeface="Arial"/>
              </a:rPr>
              <a:t>thông</a:t>
            </a:r>
            <a:r>
              <a:rPr lang="en-US" sz="2800" b="1" i="0" u="none" strike="noStrike" cap="none" dirty="0" smtClean="0">
                <a:solidFill>
                  <a:srgbClr val="0000FF"/>
                </a:solidFill>
                <a:sym typeface="Arial"/>
              </a:rPr>
              <a:t> tin </a:t>
            </a:r>
            <a:r>
              <a:rPr lang="en-US" sz="2800" b="1" i="0" u="none" strike="noStrike" cap="none" dirty="0" err="1" smtClean="0">
                <a:solidFill>
                  <a:srgbClr val="0000FF"/>
                </a:solidFill>
                <a:sym typeface="Arial"/>
              </a:rPr>
              <a:t>trên</a:t>
            </a:r>
            <a:r>
              <a:rPr lang="en-US" sz="2800" b="1" i="0" u="none" strike="noStrike" cap="none" dirty="0" smtClean="0">
                <a:solidFill>
                  <a:srgbClr val="0000FF"/>
                </a:solidFill>
                <a:sym typeface="Arial"/>
              </a:rPr>
              <a:t> internet</a:t>
            </a:r>
            <a:endParaRPr sz="2800" b="1" i="0" u="none" strike="noStrike" cap="none" dirty="0">
              <a:solidFill>
                <a:srgbClr val="0000FF"/>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6">
                                            <p:txEl>
                                              <p:pRg st="0" end="0"/>
                                            </p:txEl>
                                          </p:spTgt>
                                        </p:tgtEl>
                                        <p:attrNameLst>
                                          <p:attrName>style.visibility</p:attrName>
                                        </p:attrNameLst>
                                      </p:cBhvr>
                                      <p:to>
                                        <p:strVal val="visible"/>
                                      </p:to>
                                    </p:set>
                                    <p:animEffect transition="in" filter="fade">
                                      <p:cBhvr>
                                        <p:cTn id="15" dur="500"/>
                                        <p:tgtEl>
                                          <p:spTgt spid="1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10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p:nvPr/>
        </p:nvSpPr>
        <p:spPr>
          <a:xfrm>
            <a:off x="739709" y="516881"/>
            <a:ext cx="3729052" cy="25790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4: </a:t>
            </a:r>
            <a:r>
              <a:rPr lang="en-US" sz="2200" b="0" i="0" u="none" strike="noStrike" cap="none">
                <a:solidFill>
                  <a:schemeClr val="dk1"/>
                </a:solidFill>
                <a:latin typeface="Arial"/>
                <a:ea typeface="Arial"/>
                <a:cs typeface="Arial"/>
                <a:sym typeface="Arial"/>
              </a:rPr>
              <a:t>Kết quả tìm kiếm là danh sách  các  trang web  có  chứa  từ khoá  tìm  kiếm. Em hãy quan sát trang  thông  tin kết quả.</a:t>
            </a:r>
            <a:endParaRPr sz="2200" b="0" i="0" u="none" strike="noStrike" cap="none">
              <a:solidFill>
                <a:schemeClr val="dk1"/>
              </a:solidFill>
              <a:latin typeface="Arial"/>
              <a:ea typeface="Arial"/>
              <a:cs typeface="Arial"/>
              <a:sym typeface="Arial"/>
            </a:endParaRPr>
          </a:p>
        </p:txBody>
      </p:sp>
      <p:sp>
        <p:nvSpPr>
          <p:cNvPr id="128" name="Google Shape;128;p8"/>
          <p:cNvSpPr/>
          <p:nvPr/>
        </p:nvSpPr>
        <p:spPr>
          <a:xfrm>
            <a:off x="739709" y="3762081"/>
            <a:ext cx="3291907" cy="207120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999F00"/>
                </a:solidFill>
                <a:latin typeface="Arial"/>
                <a:ea typeface="Arial"/>
                <a:cs typeface="Arial"/>
                <a:sym typeface="Arial"/>
              </a:rPr>
              <a:t>Bước 5: </a:t>
            </a:r>
            <a:r>
              <a:rPr lang="en-US" sz="2200" b="0" i="0" u="none" strike="noStrike" cap="none">
                <a:solidFill>
                  <a:schemeClr val="dk1"/>
                </a:solidFill>
                <a:latin typeface="Arial"/>
                <a:ea typeface="Arial"/>
                <a:cs typeface="Arial"/>
                <a:sym typeface="Arial"/>
              </a:rPr>
              <a:t>Nháy chuột vào một siêu liên kết để mở trang web  và xem thông tin chi tiết về </a:t>
            </a:r>
            <a:r>
              <a:rPr lang="en-US" sz="2200" b="0" i="0" u="none" strike="noStrike" cap="none">
                <a:solidFill>
                  <a:srgbClr val="999F00"/>
                </a:solidFill>
                <a:latin typeface="Arial"/>
                <a:ea typeface="Arial"/>
                <a:cs typeface="Arial"/>
                <a:sym typeface="Arial"/>
              </a:rPr>
              <a:t>Hồ Gươm</a:t>
            </a:r>
            <a:r>
              <a:rPr lang="en-US" sz="2200" b="0" i="0" u="none" strike="noStrike" cap="none">
                <a:solidFill>
                  <a:schemeClr val="dk1"/>
                </a:solidFill>
                <a:latin typeface="Arial"/>
                <a:ea typeface="Arial"/>
                <a:cs typeface="Arial"/>
                <a:sym typeface="Arial"/>
              </a:rPr>
              <a:t>. </a:t>
            </a:r>
            <a:endParaRPr sz="2200" b="0" i="0" u="none" strike="noStrike" cap="none">
              <a:solidFill>
                <a:schemeClr val="dk1"/>
              </a:solidFill>
              <a:latin typeface="Arial"/>
              <a:ea typeface="Arial"/>
              <a:cs typeface="Arial"/>
              <a:sym typeface="Arial"/>
            </a:endParaRPr>
          </a:p>
        </p:txBody>
      </p:sp>
      <p:pic>
        <p:nvPicPr>
          <p:cNvPr id="129" name="Google Shape;129;p8" descr="Graphical user interface, text, application, email&#10;&#10;Description automatically generated"/>
          <p:cNvPicPr preferRelativeResize="0"/>
          <p:nvPr/>
        </p:nvPicPr>
        <p:blipFill rotWithShape="1">
          <a:blip r:embed="rId4">
            <a:alphaModFix/>
          </a:blip>
          <a:srcRect/>
          <a:stretch/>
        </p:blipFill>
        <p:spPr>
          <a:xfrm>
            <a:off x="4881716" y="590495"/>
            <a:ext cx="5368413" cy="2505425"/>
          </a:xfrm>
          <a:prstGeom prst="rect">
            <a:avLst/>
          </a:prstGeom>
          <a:noFill/>
          <a:ln>
            <a:noFill/>
          </a:ln>
        </p:spPr>
      </p:pic>
      <p:pic>
        <p:nvPicPr>
          <p:cNvPr id="130" name="Google Shape;130;p8" descr="A picture containing graphical user interface&#10;&#10;Description automatically generated"/>
          <p:cNvPicPr preferRelativeResize="0"/>
          <p:nvPr/>
        </p:nvPicPr>
        <p:blipFill rotWithShape="1">
          <a:blip r:embed="rId5">
            <a:alphaModFix/>
          </a:blip>
          <a:srcRect/>
          <a:stretch/>
        </p:blipFill>
        <p:spPr>
          <a:xfrm>
            <a:off x="5191432" y="3269453"/>
            <a:ext cx="5058697" cy="32493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sndAc>
          <p:stSnd>
            <p:snd r:embed="rId3" name="click.wav"/>
          </p:stSnd>
        </p:sndAc>
      </p:transition>
    </mc:Choice>
    <mc:Fallback xmlns="">
      <p:transition spd="slow">
        <p:circl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fade">
                                      <p:cBhvr>
                                        <p:cTn id="14" dur="500"/>
                                        <p:tgtEl>
                                          <p:spTgt spid="128"/>
                                        </p:tgtEl>
                                      </p:cBhvr>
                                    </p:animEffec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1077</Words>
  <Application>Microsoft Office PowerPoint</Application>
  <PresentationFormat>Widescreen</PresentationFormat>
  <Paragraphs>90</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Times</vt:lpstr>
      <vt:lpstr>Calibri</vt:lpstr>
      <vt:lpstr>Times New Roman</vt:lpstr>
      <vt:lpstr>HP001 4 hàng</vt:lpstr>
      <vt:lpstr>HP001 4H</vt:lpstr>
      <vt:lpstr>Arial</vt:lpstr>
      <vt:lpstr>Helvetica Neue</vt:lpstr>
      <vt:lpstr>Quattrocento Sans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XuanThanh</dc:creator>
  <cp:lastModifiedBy>admin</cp:lastModifiedBy>
  <cp:revision>6</cp:revision>
  <dcterms:created xsi:type="dcterms:W3CDTF">2021-11-14T08:33:55Z</dcterms:created>
  <dcterms:modified xsi:type="dcterms:W3CDTF">2025-01-16T13:30:13Z</dcterms:modified>
</cp:coreProperties>
</file>