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73" r:id="rId3"/>
  </p:sldMasterIdLst>
  <p:notesMasterIdLst>
    <p:notesMasterId r:id="rId14"/>
  </p:notesMasterIdLst>
  <p:sldIdLst>
    <p:sldId id="342" r:id="rId4"/>
    <p:sldId id="257" r:id="rId5"/>
    <p:sldId id="345" r:id="rId6"/>
    <p:sldId id="346" r:id="rId7"/>
    <p:sldId id="347" r:id="rId8"/>
    <p:sldId id="348" r:id="rId9"/>
    <p:sldId id="285" r:id="rId10"/>
    <p:sldId id="343" r:id="rId11"/>
    <p:sldId id="344" r:id="rId12"/>
    <p:sldId id="341" r:id="rId13"/>
  </p:sldIdLst>
  <p:sldSz cx="18288000" cy="10287000"/>
  <p:notesSz cx="6858000" cy="9144000"/>
  <p:embeddedFontLs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
      <p:font typeface="Paytone One" panose="020B0604020202020204" charset="0"/>
      <p:regular r:id="rId21"/>
    </p:embeddedFont>
    <p:embeddedFont>
      <p:font typeface="微软雅黑" panose="020B0503020204020204" pitchFamily="34" charset="-122"/>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6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62727C-7D43-4EB4-A6E7-983327922AB2}">
  <a:tblStyle styleId="{1462727C-7D43-4EB4-A6E7-983327922A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610"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095114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B3E84-8531-456C-9A10-7BF72ACB49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0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12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08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798200" y="1371600"/>
            <a:ext cx="14698800" cy="3855600"/>
          </a:xfrm>
          <a:prstGeom prst="rect">
            <a:avLst/>
          </a:prstGeom>
        </p:spPr>
        <p:txBody>
          <a:bodyPr lIns="90000" tIns="46800" rIns="90000" bIns="46800" anchor="b" anchorCtr="0">
            <a:normAutofit/>
          </a:bodyPr>
          <a:lstStyle>
            <a:lvl1pPr algn="ctr">
              <a:defRPr sz="9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798200" y="5340600"/>
            <a:ext cx="14698800" cy="2208600"/>
          </a:xfrm>
          <a:prstGeom prst="rect">
            <a:avLst/>
          </a:prstGeom>
        </p:spPr>
        <p:txBody>
          <a:bodyPr lIns="90000" tIns="46800" rIns="90000" bIns="46800">
            <a:normAutofit/>
          </a:bodyPr>
          <a:lstStyle>
            <a:lvl1pPr marL="0" indent="0" algn="ctr">
              <a:lnSpc>
                <a:spcPct val="110000"/>
              </a:lnSpc>
              <a:buNone/>
              <a:defRPr sz="3600" spc="3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2025/1/23</a:t>
            </a:fld>
            <a:endParaRPr lang="zh-CN" altLang="en-US"/>
          </a:p>
        </p:txBody>
      </p:sp>
      <p:sp>
        <p:nvSpPr>
          <p:cNvPr id="17" name="页脚占位符 16"/>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5206506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912600" y="2235600"/>
            <a:ext cx="16453800" cy="71388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2025/1/23</a:t>
            </a:fld>
            <a:endParaRPr lang="zh-CN" altLang="en-US"/>
          </a:p>
        </p:txBody>
      </p:sp>
      <p:sp>
        <p:nvSpPr>
          <p:cNvPr id="5" name="页脚占位符 4"/>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020100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a:prstGeom prst="rect">
            <a:avLst/>
          </a:prstGeo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a:prstGeom prst="rect">
            <a:avLst/>
          </a:prstGeo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2025/1/23</a:t>
            </a:fld>
            <a:endParaRPr lang="zh-CN" altLang="en-US"/>
          </a:p>
        </p:txBody>
      </p:sp>
      <p:sp>
        <p:nvSpPr>
          <p:cNvPr id="5" name="页脚占位符 4"/>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524257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9617400" y="2251800"/>
            <a:ext cx="7765200" cy="71226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918000" y="9471600"/>
            <a:ext cx="4050000" cy="475200"/>
          </a:xfrm>
          <a:prstGeom prst="rect">
            <a:avLst/>
          </a:prstGeom>
        </p:spPr>
        <p:txBody>
          <a:bodyPr/>
          <a:lstStyle/>
          <a:p>
            <a:fld id="{760FBDFE-C587-4B4C-A407-44438C67B59E}" type="datetimeFigureOut">
              <a:rPr lang="zh-CN" altLang="en-US" smtClean="0"/>
              <a:t>2025/1/23</a:t>
            </a:fld>
            <a:endParaRPr lang="zh-CN" altLang="en-US"/>
          </a:p>
        </p:txBody>
      </p:sp>
      <p:sp>
        <p:nvSpPr>
          <p:cNvPr id="6" name="页脚占位符 5"/>
          <p:cNvSpPr>
            <a:spLocks noGrp="1"/>
          </p:cNvSpPr>
          <p:nvPr>
            <p:ph type="ftr" sz="quarter" idx="11"/>
            <p:custDataLst>
              <p:tags r:id="rId5"/>
            </p:custDataLst>
          </p:nvPr>
        </p:nvSpPr>
        <p:spPr>
          <a:xfrm>
            <a:off x="6174000" y="9471600"/>
            <a:ext cx="5940000" cy="4752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463023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a:prstGeom prst="rect">
            <a:avLst/>
          </a:prstGeom>
        </p:spPr>
        <p:txBody>
          <a:bodyPr lIns="101600" tIns="38100" rIns="76200" bIns="38100" anchor="t" anchorCtr="0">
            <a:normAutofit/>
          </a:bodyPr>
          <a:lstStyle>
            <a:lvl1pPr marL="0" indent="0">
              <a:lnSpc>
                <a:spcPct val="100000"/>
              </a:lnSpc>
              <a:buNone/>
              <a:defRPr sz="3000" b="1" spc="3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a:prstGeom prst="rect">
            <a:avLst/>
          </a:prstGeom>
        </p:spPr>
        <p:txBody>
          <a:bodyPr vert="horz" lIns="101600" tIns="38100" rIns="76200" bIns="38100" rtlCol="0" anchor="t" anchorCtr="0">
            <a:normAutofit/>
          </a:bodyPr>
          <a:lstStyle>
            <a:lvl1pPr marL="0" indent="0">
              <a:lnSpc>
                <a:spcPct val="100000"/>
              </a:lnSpc>
              <a:buNone/>
              <a:defRPr sz="3000" b="1" spc="3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9353625" y="2781000"/>
            <a:ext cx="8013600" cy="65934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918000" y="9471600"/>
            <a:ext cx="4050000" cy="475200"/>
          </a:xfrm>
          <a:prstGeom prst="rect">
            <a:avLst/>
          </a:prstGeom>
        </p:spPr>
        <p:txBody>
          <a:bodyPr/>
          <a:lstStyle/>
          <a:p>
            <a:fld id="{760FBDFE-C587-4B4C-A407-44438C67B59E}" type="datetimeFigureOut">
              <a:rPr lang="zh-CN" altLang="en-US" smtClean="0"/>
              <a:t>2025/1/23</a:t>
            </a:fld>
            <a:endParaRPr lang="zh-CN" altLang="en-US"/>
          </a:p>
        </p:txBody>
      </p:sp>
      <p:sp>
        <p:nvSpPr>
          <p:cNvPr id="8" name="页脚占位符 7"/>
          <p:cNvSpPr>
            <a:spLocks noGrp="1"/>
          </p:cNvSpPr>
          <p:nvPr>
            <p:ph type="ftr" sz="quarter" idx="11"/>
            <p:custDataLst>
              <p:tags r:id="rId7"/>
            </p:custDataLst>
          </p:nvPr>
        </p:nvSpPr>
        <p:spPr>
          <a:xfrm>
            <a:off x="6174000" y="9471600"/>
            <a:ext cx="5940000" cy="4752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5251187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918000" y="9471600"/>
            <a:ext cx="4050000" cy="475200"/>
          </a:xfrm>
          <a:prstGeom prst="rect">
            <a:avLst/>
          </a:prstGeom>
        </p:spPr>
        <p:txBody>
          <a:bodyPr/>
          <a:lstStyle/>
          <a:p>
            <a:fld id="{760FBDFE-C587-4B4C-A407-44438C67B59E}" type="datetimeFigureOut">
              <a:rPr lang="zh-CN" altLang="en-US" smtClean="0"/>
              <a:t>2025/1/23</a:t>
            </a:fld>
            <a:endParaRPr lang="zh-CN" altLang="en-US"/>
          </a:p>
        </p:txBody>
      </p:sp>
      <p:sp>
        <p:nvSpPr>
          <p:cNvPr id="4" name="页脚占位符 3"/>
          <p:cNvSpPr>
            <a:spLocks noGrp="1"/>
          </p:cNvSpPr>
          <p:nvPr>
            <p:ph type="ftr" sz="quarter" idx="11"/>
            <p:custDataLst>
              <p:tags r:id="rId3"/>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906914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2025/1/23</a:t>
            </a:fld>
            <a:endParaRPr lang="zh-CN" altLang="en-US"/>
          </a:p>
        </p:txBody>
      </p:sp>
      <p:sp>
        <p:nvSpPr>
          <p:cNvPr id="3" name="页脚占位符 2"/>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753980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1" y="2332800"/>
            <a:ext cx="7849616" cy="6912000"/>
          </a:xfrm>
          <a:prstGeom prst="rect">
            <a:avLst/>
          </a:prstGeom>
        </p:spPr>
        <p:txBody>
          <a:bodyPr vert="horz" lIns="90000" tIns="46800" rIns="90000" bIns="46800" rtlCol="0">
            <a:normAutofit/>
          </a:bodyPr>
          <a:lstStyle>
            <a:lvl1pPr>
              <a:buNone/>
              <a:defRPr sz="24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9525600" y="2332800"/>
            <a:ext cx="7840800" cy="6912000"/>
          </a:xfrm>
          <a:prstGeom prst="rect">
            <a:avLst/>
          </a:prstGeom>
        </p:spPr>
        <p:txBody>
          <a:bodyPr vert="horz" lIns="90000" tIns="46800" rIns="90000" bIns="46800" rtlCol="0">
            <a:normAutofit/>
          </a:bodyPr>
          <a:lstStyle>
            <a:lvl1pPr>
              <a:buNone/>
              <a:defRPr sz="24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918000" y="9471600"/>
            <a:ext cx="4050000" cy="475200"/>
          </a:xfrm>
          <a:prstGeom prst="rect">
            <a:avLst/>
          </a:prstGeom>
        </p:spPr>
        <p:txBody>
          <a:bodyPr/>
          <a:lstStyle/>
          <a:p>
            <a:fld id="{9EFD9D74-47D9-4702-A33C-335B63B48DBF}" type="datetimeFigureOut">
              <a:rPr lang="zh-CN" altLang="en-US" smtClean="0"/>
              <a:t>2025/1/23</a:t>
            </a:fld>
            <a:endParaRPr lang="zh-CN" altLang="en-US" dirty="0"/>
          </a:p>
        </p:txBody>
      </p:sp>
      <p:sp>
        <p:nvSpPr>
          <p:cNvPr id="6" name="页脚占位符 5"/>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13316400" y="9471600"/>
            <a:ext cx="4050000" cy="4752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912600" y="912600"/>
            <a:ext cx="16453800" cy="10584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932012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a:prstGeom prst="rect">
            <a:avLst/>
          </a:prstGeom>
        </p:spPr>
        <p:txBody>
          <a:bodyPr vert="eaVert" lIns="90000" tIns="46800" rIns="90000" bIns="46800" rtlCol="0" anchor="ctr" anchorCtr="0">
            <a:normAutofit/>
          </a:bodyPr>
          <a:lstStyle>
            <a:lvl1pPr>
              <a:buNone/>
              <a:defRPr sz="42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a:prstGeom prst="rect">
            <a:avLst/>
          </a:prstGeom>
        </p:spPr>
        <p:txBody>
          <a:bodyPr vert="eaVert" lIns="46800" tIns="46800" rIns="46800" bIns="46800"/>
          <a:lstStyle>
            <a:lvl1pPr marL="342900" indent="-342900">
              <a:spcAft>
                <a:spcPts val="1500"/>
              </a:spcAft>
              <a:defRPr spc="450"/>
            </a:lvl1pPr>
            <a:lvl2pPr marL="1028700" indent="-342900">
              <a:defRPr spc="450"/>
            </a:lvl2pPr>
            <a:lvl3pPr marL="1714500" indent="-342900">
              <a:defRPr spc="450"/>
            </a:lvl3pPr>
            <a:lvl4pPr marL="2400300" indent="-342900">
              <a:defRPr spc="450"/>
            </a:lvl4pPr>
            <a:lvl5pPr marL="3086100" indent="-342900">
              <a:defRPr spc="4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2025/1/23</a:t>
            </a:fld>
            <a:endParaRPr lang="zh-CN" altLang="en-US"/>
          </a:p>
        </p:txBody>
      </p:sp>
      <p:sp>
        <p:nvSpPr>
          <p:cNvPr id="5" name="页脚占位符 4"/>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681544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2025/1/23</a:t>
            </a:fld>
            <a:endParaRPr lang="zh-CN" altLang="en-US"/>
          </a:p>
        </p:txBody>
      </p:sp>
      <p:sp>
        <p:nvSpPr>
          <p:cNvPr id="4" name="页脚占位符 3"/>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510489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2025/1/23</a:t>
            </a:fld>
            <a:endParaRPr lang="zh-CN" altLang="en-US"/>
          </a:p>
        </p:txBody>
      </p:sp>
      <p:sp>
        <p:nvSpPr>
          <p:cNvPr id="4" name="页脚占位符 3"/>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a:prstGeom prst="rect">
            <a:avLst/>
          </a:prstGeom>
        </p:spPr>
        <p:txBody>
          <a:bodyPr vert="horz" lIns="90000" tIns="46800" rIns="90000" bIns="46800" rtlCol="0" anchor="t" anchorCtr="0">
            <a:normAutofit/>
          </a:bodyPr>
          <a:lstStyle>
            <a:lvl1pPr algn="ctr">
              <a:defRPr sz="9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a:prstGeom prst="rect">
            <a:avLst/>
          </a:prstGeom>
        </p:spPr>
        <p:txBody>
          <a:bodyPr lIns="90000" tIns="46800" rIns="90000" bIns="46800">
            <a:normAutofit/>
          </a:bodyPr>
          <a:lstStyle>
            <a:lvl1pPr algn="ctr">
              <a:lnSpc>
                <a:spcPct val="110000"/>
              </a:lnSpc>
              <a:buNone/>
              <a:defRPr sz="3600" spc="300"/>
            </a:lvl1pPr>
          </a:lstStyle>
          <a:p>
            <a:pPr lvl="0"/>
            <a:r>
              <a:rPr lang="zh-CN" altLang="en-US" dirty="0"/>
              <a:t>单击此处编辑母版文本样式</a:t>
            </a:r>
          </a:p>
        </p:txBody>
      </p:sp>
    </p:spTree>
    <p:extLst>
      <p:ext uri="{BB962C8B-B14F-4D97-AF65-F5344CB8AC3E}">
        <p14:creationId xmlns:p14="http://schemas.microsoft.com/office/powerpoint/2010/main" val="18724986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2025/1/23</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414032034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1257300" y="2738438"/>
            <a:ext cx="15773400" cy="652700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2025/1/23</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309159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2025/1/23</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1171707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2025/1/23</a:t>
            </a:fld>
            <a:endParaRPr lang="zh-CN" altLang="en-US"/>
          </a:p>
        </p:txBody>
      </p:sp>
      <p:sp>
        <p:nvSpPr>
          <p:cNvPr id="6" name="页脚占位符 5"/>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4094838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p:cNvSpPr>
            <a:spLocks noGrp="1"/>
          </p:cNvSpPr>
          <p:nvPr>
            <p:ph sz="half" idx="2"/>
          </p:nvPr>
        </p:nvSpPr>
        <p:spPr>
          <a:xfrm>
            <a:off x="1259683" y="3757613"/>
            <a:ext cx="7736681" cy="552688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p:cNvSpPr>
            <a:spLocks noGrp="1"/>
          </p:cNvSpPr>
          <p:nvPr>
            <p:ph sz="quarter" idx="4"/>
          </p:nvPr>
        </p:nvSpPr>
        <p:spPr>
          <a:xfrm>
            <a:off x="9258300" y="3757613"/>
            <a:ext cx="7774782" cy="552688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2025/1/23</a:t>
            </a:fld>
            <a:endParaRPr lang="zh-CN" altLang="en-US"/>
          </a:p>
        </p:txBody>
      </p:sp>
      <p:sp>
        <p:nvSpPr>
          <p:cNvPr id="8" name="页脚占位符 7"/>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61653805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2025/1/23</a:t>
            </a:fld>
            <a:endParaRPr lang="zh-CN" altLang="en-US"/>
          </a:p>
        </p:txBody>
      </p:sp>
      <p:sp>
        <p:nvSpPr>
          <p:cNvPr id="4" name="页脚占位符 3"/>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440601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2025/1/23</a:t>
            </a:fld>
            <a:endParaRPr lang="zh-CN" altLang="en-US"/>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297625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内容占位符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2025/1/23</a:t>
            </a:fld>
            <a:endParaRPr lang="zh-CN" altLang="en-US"/>
          </a:p>
        </p:txBody>
      </p:sp>
      <p:sp>
        <p:nvSpPr>
          <p:cNvPr id="6" name="页脚占位符 5"/>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6976327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2025/1/23</a:t>
            </a:fld>
            <a:endParaRPr lang="zh-CN" altLang="en-US"/>
          </a:p>
        </p:txBody>
      </p:sp>
      <p:sp>
        <p:nvSpPr>
          <p:cNvPr id="6" name="页脚占位符 5"/>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1926556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1257300" y="2738438"/>
            <a:ext cx="15773400" cy="652700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2025/1/23</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52321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0" y="547688"/>
            <a:ext cx="11601450" cy="871775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2025/1/23</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2846362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69796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574082" y="3347306"/>
            <a:ext cx="2521668" cy="2506539"/>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5608858" y="3347306"/>
            <a:ext cx="2521668" cy="2506539"/>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9643635" y="3347306"/>
            <a:ext cx="2521668" cy="2506539"/>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13678411" y="3347306"/>
            <a:ext cx="2521670" cy="2506539"/>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0650696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ags" Target="../tags/tag1.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EEFF7EE7-5219-4EB5-B2BA-DDDA80D79FAE}"/>
              </a:ext>
            </a:extLst>
          </p:cNvPr>
          <p:cNvSpPr txBox="1"/>
          <p:nvPr userDrawn="1"/>
        </p:nvSpPr>
        <p:spPr>
          <a:xfrm>
            <a:off x="0" y="-2406997"/>
            <a:ext cx="18288000" cy="646331"/>
          </a:xfrm>
          <a:prstGeom prst="rect">
            <a:avLst/>
          </a:prstGeom>
          <a:noFill/>
        </p:spPr>
        <p:txBody>
          <a:bodyPr vert="horz" rtlCol="0">
            <a:spAutoFit/>
          </a:bodyPr>
          <a:lstStyle/>
          <a:p>
            <a:pPr algn="ctr"/>
            <a:r>
              <a:rPr lang="en-US" sz="3600">
                <a:solidFill>
                  <a:srgbClr val="CFCFCF"/>
                </a:solidFill>
              </a:rPr>
              <a:t>www.9slide.vn</a:t>
            </a:r>
          </a:p>
        </p:txBody>
      </p:sp>
    </p:spTree>
    <p:custDataLst>
      <p:tags r:id="rId13"/>
    </p:custDataLst>
    <p:extLst>
      <p:ext uri="{BB962C8B-B14F-4D97-AF65-F5344CB8AC3E}">
        <p14:creationId xmlns:p14="http://schemas.microsoft.com/office/powerpoint/2010/main" val="972403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1371600" rtl="0" eaLnBrk="1" fontAlgn="auto" latinLnBrk="0" hangingPunct="1">
        <a:lnSpc>
          <a:spcPct val="100000"/>
        </a:lnSpc>
        <a:spcBef>
          <a:spcPct val="0"/>
        </a:spcBef>
        <a:buNone/>
        <a:defRPr sz="5400" b="1" u="none" strike="noStrike" kern="1200" cap="none" spc="4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342900" indent="-342900" algn="l" defTabSz="1371600" rtl="0" eaLnBrk="1" fontAlgn="auto" latinLnBrk="0" hangingPunct="1">
        <a:lnSpc>
          <a:spcPct val="130000"/>
        </a:lnSpc>
        <a:spcBef>
          <a:spcPts val="0"/>
        </a:spcBef>
        <a:spcAft>
          <a:spcPts val="1500"/>
        </a:spcAft>
        <a:buFont typeface="Arial" panose="020B0604020202020204" pitchFamily="34" charset="0"/>
        <a:buChar char="●"/>
        <a:defRPr sz="27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028700" indent="-342900" algn="l" defTabSz="1371600" rtl="0" eaLnBrk="1" fontAlgn="auto" latinLnBrk="0" hangingPunct="1">
        <a:lnSpc>
          <a:spcPct val="120000"/>
        </a:lnSpc>
        <a:spcBef>
          <a:spcPts val="0"/>
        </a:spcBef>
        <a:spcAft>
          <a:spcPts val="900"/>
        </a:spcAft>
        <a:buFont typeface="Arial" panose="020B0604020202020204" pitchFamily="34" charset="0"/>
        <a:buChar char="●"/>
        <a:tabLst>
          <a:tab pos="2414588" algn="l"/>
          <a:tab pos="2414588" algn="l"/>
          <a:tab pos="2414588" algn="l"/>
          <a:tab pos="2414588" algn="l"/>
        </a:tabLst>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714500" indent="-342900" algn="l" defTabSz="1371600" rtl="0" eaLnBrk="1" fontAlgn="auto" latinLnBrk="0" hangingPunct="1">
        <a:lnSpc>
          <a:spcPct val="120000"/>
        </a:lnSpc>
        <a:spcBef>
          <a:spcPts val="0"/>
        </a:spcBef>
        <a:spcAft>
          <a:spcPts val="900"/>
        </a:spcAft>
        <a:buFont typeface="Arial" panose="020B0604020202020204" pitchFamily="34" charset="0"/>
        <a:buChar char="●"/>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2400300" indent="-342900" algn="l" defTabSz="1371600" rtl="0" eaLnBrk="1" fontAlgn="auto" latinLnBrk="0" hangingPunct="1">
        <a:lnSpc>
          <a:spcPct val="120000"/>
        </a:lnSpc>
        <a:spcBef>
          <a:spcPts val="0"/>
        </a:spcBef>
        <a:spcAft>
          <a:spcPts val="450"/>
        </a:spcAft>
        <a:buFont typeface="Wingdings" panose="05000000000000000000"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3086100" indent="-342900" algn="l" defTabSz="1371600" rtl="0" eaLnBrk="1" fontAlgn="auto" latinLnBrk="0" hangingPunct="1">
        <a:lnSpc>
          <a:spcPct val="120000"/>
        </a:lnSpc>
        <a:spcBef>
          <a:spcPts val="0"/>
        </a:spcBef>
        <a:spcAft>
          <a:spcPts val="450"/>
        </a:spcAft>
        <a:buFont typeface="Arial" panose="020B0604020202020204" pitchFamily="34"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073E98DF-9E42-48AF-BC3E-8A2EFD708EA4}"/>
              </a:ext>
            </a:extLst>
          </p:cNvPr>
          <p:cNvSpPr txBox="1"/>
          <p:nvPr userDrawn="1"/>
        </p:nvSpPr>
        <p:spPr>
          <a:xfrm>
            <a:off x="0" y="-2406997"/>
            <a:ext cx="18288000" cy="646331"/>
          </a:xfrm>
          <a:prstGeom prst="rect">
            <a:avLst/>
          </a:prstGeom>
          <a:noFill/>
        </p:spPr>
        <p:txBody>
          <a:bodyPr vert="horz" rtlCol="0">
            <a:spAutoFit/>
          </a:bodyPr>
          <a:lstStyle/>
          <a:p>
            <a:pPr algn="ctr"/>
            <a:r>
              <a:rPr lang="en-US" sz="3600">
                <a:solidFill>
                  <a:srgbClr val="CFCFCF"/>
                </a:solidFill>
              </a:rPr>
              <a:t>www.9slide.vn</a:t>
            </a:r>
          </a:p>
        </p:txBody>
      </p:sp>
    </p:spTree>
    <p:extLst>
      <p:ext uri="{BB962C8B-B14F-4D97-AF65-F5344CB8AC3E}">
        <p14:creationId xmlns:p14="http://schemas.microsoft.com/office/powerpoint/2010/main" val="20752613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b="0" i="0" kern="1200">
          <a:solidFill>
            <a:schemeClr val="tx1"/>
          </a:solidFill>
          <a:latin typeface="inpin heiti" charset="-122"/>
          <a:ea typeface="inpin heiti" charset="-122"/>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tx1"/>
          </a:solidFill>
          <a:latin typeface="inpin heiti" charset="-122"/>
          <a:ea typeface="inpin heiti" charset="-122"/>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tx1"/>
          </a:solidFill>
          <a:latin typeface="inpin heiti" charset="-122"/>
          <a:ea typeface="inpin heiti" charset="-122"/>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tx1"/>
          </a:solidFill>
          <a:latin typeface="inpin heiti" charset="-122"/>
          <a:ea typeface="inpin heiti" charset="-122"/>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inpin heiti" charset="-122"/>
          <a:ea typeface="inpin heiti" charset="-122"/>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inpin heiti" charset="-122"/>
          <a:ea typeface="inpin heiti"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10.xml"/><Relationship Id="rId1" Type="http://schemas.openxmlformats.org/officeDocument/2006/relationships/tags" Target="../tags/tag5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93;p13">
            <a:extLst>
              <a:ext uri="{FF2B5EF4-FFF2-40B4-BE49-F238E27FC236}">
                <a16:creationId xmlns:a16="http://schemas.microsoft.com/office/drawing/2014/main" xmlns="" id="{8627006E-6461-4462-B294-CE93BD5DAD9C}"/>
              </a:ext>
            </a:extLst>
          </p:cNvPr>
          <p:cNvSpPr txBox="1"/>
          <p:nvPr/>
        </p:nvSpPr>
        <p:spPr>
          <a:xfrm>
            <a:off x="3303639" y="4793887"/>
            <a:ext cx="11813345" cy="2637004"/>
          </a:xfrm>
          <a:prstGeom prst="rect">
            <a:avLst/>
          </a:prstGeom>
          <a:noFill/>
          <a:ln>
            <a:noFill/>
          </a:ln>
        </p:spPr>
        <p:txBody>
          <a:bodyPr spcFirstLastPara="1" wrap="square" lIns="0" tIns="0" rIns="0" bIns="0" anchor="t" anchorCtr="0">
            <a:spAutoFit/>
          </a:bodyPr>
          <a:lstStyle/>
          <a:p>
            <a:pPr marL="0" marR="0" lvl="0" indent="0" algn="ctr" rtl="0">
              <a:lnSpc>
                <a:spcPct val="119003"/>
              </a:lnSpc>
              <a:spcBef>
                <a:spcPts val="0"/>
              </a:spcBef>
              <a:spcAft>
                <a:spcPts val="0"/>
              </a:spcAft>
              <a:buNone/>
            </a:pPr>
            <a:r>
              <a:rPr lang="vi-VN" sz="7200" dirty="0" err="1">
                <a:latin typeface="Paytone One" panose="020B0604020202020204" charset="0"/>
              </a:rPr>
              <a:t>Bài</a:t>
            </a:r>
            <a:r>
              <a:rPr lang="vi-VN" sz="7200" dirty="0">
                <a:latin typeface="Paytone One" panose="020B0604020202020204" charset="0"/>
              </a:rPr>
              <a:t> </a:t>
            </a:r>
            <a:r>
              <a:rPr lang="en-US" sz="7200" dirty="0">
                <a:latin typeface="Paytone One" panose="020B0604020202020204" charset="0"/>
              </a:rPr>
              <a:t>4</a:t>
            </a:r>
            <a:r>
              <a:rPr lang="vi-VN" sz="7200" dirty="0">
                <a:latin typeface="Paytone One" panose="020B0604020202020204" charset="0"/>
              </a:rPr>
              <a:t>: Cây thư mục</a:t>
            </a:r>
            <a:endParaRPr lang="en-US" sz="7200" dirty="0">
              <a:latin typeface="Paytone One" panose="020B0604020202020204" charset="0"/>
            </a:endParaRPr>
          </a:p>
          <a:p>
            <a:pPr marL="0" marR="0" lvl="0" indent="0" algn="ctr" rtl="0">
              <a:lnSpc>
                <a:spcPct val="119003"/>
              </a:lnSpc>
              <a:spcBef>
                <a:spcPts val="0"/>
              </a:spcBef>
              <a:spcAft>
                <a:spcPts val="0"/>
              </a:spcAft>
              <a:buNone/>
            </a:pPr>
            <a:r>
              <a:rPr lang="en-US" sz="7200" dirty="0">
                <a:latin typeface="Paytone One" panose="020B0604020202020204" charset="0"/>
              </a:rPr>
              <a:t>(</a:t>
            </a:r>
            <a:r>
              <a:rPr lang="en-US" sz="7200" dirty="0" err="1">
                <a:latin typeface="Paytone One" panose="020B0604020202020204" charset="0"/>
              </a:rPr>
              <a:t>Tiết</a:t>
            </a:r>
            <a:r>
              <a:rPr lang="en-US" sz="7200" dirty="0">
                <a:latin typeface="Paytone One" panose="020B0604020202020204" charset="0"/>
              </a:rPr>
              <a:t> 1)</a:t>
            </a:r>
            <a:endParaRPr sz="7200" dirty="0">
              <a:latin typeface="Paytone One" panose="020B0604020202020204" charset="0"/>
            </a:endParaRPr>
          </a:p>
        </p:txBody>
      </p:sp>
      <p:sp>
        <p:nvSpPr>
          <p:cNvPr id="12" name="Google Shape;95;p13">
            <a:extLst>
              <a:ext uri="{FF2B5EF4-FFF2-40B4-BE49-F238E27FC236}">
                <a16:creationId xmlns:a16="http://schemas.microsoft.com/office/drawing/2014/main" xmlns="" id="{7E47DCA9-B924-48B2-8621-A7C94590AE43}"/>
              </a:ext>
            </a:extLst>
          </p:cNvPr>
          <p:cNvSpPr/>
          <p:nvPr/>
        </p:nvSpPr>
        <p:spPr>
          <a:xfrm>
            <a:off x="4297775" y="2784835"/>
            <a:ext cx="9825074" cy="1482285"/>
          </a:xfrm>
          <a:custGeom>
            <a:avLst/>
            <a:gdLst/>
            <a:ahLst/>
            <a:cxnLst/>
            <a:rect l="l" t="t" r="r" b="b"/>
            <a:pathLst>
              <a:path w="1561368" h="191618" extrusionOk="0">
                <a:moveTo>
                  <a:pt x="66602" y="0"/>
                </a:moveTo>
                <a:lnTo>
                  <a:pt x="1494766" y="0"/>
                </a:lnTo>
                <a:cubicBezTo>
                  <a:pt x="1512430" y="0"/>
                  <a:pt x="1529371" y="7017"/>
                  <a:pt x="1541861" y="19507"/>
                </a:cubicBezTo>
                <a:cubicBezTo>
                  <a:pt x="1554351" y="31998"/>
                  <a:pt x="1561368" y="48938"/>
                  <a:pt x="1561368" y="66602"/>
                </a:cubicBezTo>
                <a:lnTo>
                  <a:pt x="1561368" y="125016"/>
                </a:lnTo>
                <a:cubicBezTo>
                  <a:pt x="1561368" y="142680"/>
                  <a:pt x="1554351" y="159621"/>
                  <a:pt x="1541861" y="172111"/>
                </a:cubicBezTo>
                <a:cubicBezTo>
                  <a:pt x="1529371" y="184601"/>
                  <a:pt x="1512430" y="191618"/>
                  <a:pt x="1494766" y="191618"/>
                </a:cubicBezTo>
                <a:lnTo>
                  <a:pt x="66602" y="191618"/>
                </a:lnTo>
                <a:cubicBezTo>
                  <a:pt x="48938" y="191618"/>
                  <a:pt x="31998" y="184601"/>
                  <a:pt x="19507" y="172111"/>
                </a:cubicBezTo>
                <a:cubicBezTo>
                  <a:pt x="7017" y="159621"/>
                  <a:pt x="0" y="142680"/>
                  <a:pt x="0" y="125016"/>
                </a:cubicBezTo>
                <a:lnTo>
                  <a:pt x="0" y="66602"/>
                </a:lnTo>
                <a:cubicBezTo>
                  <a:pt x="0" y="48938"/>
                  <a:pt x="7017" y="31998"/>
                  <a:pt x="19507" y="19507"/>
                </a:cubicBezTo>
                <a:cubicBezTo>
                  <a:pt x="31998" y="7017"/>
                  <a:pt x="48938" y="0"/>
                  <a:pt x="66602" y="0"/>
                </a:cubicBezTo>
                <a:close/>
              </a:path>
            </a:pathLst>
          </a:custGeom>
          <a:solidFill>
            <a:srgbClr val="F5B9BE"/>
          </a:solidFill>
          <a:ln w="476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p13">
            <a:extLst>
              <a:ext uri="{FF2B5EF4-FFF2-40B4-BE49-F238E27FC236}">
                <a16:creationId xmlns:a16="http://schemas.microsoft.com/office/drawing/2014/main" xmlns="" id="{43BE37D5-9A02-4DCB-BEE1-0A8F65DD2235}"/>
              </a:ext>
            </a:extLst>
          </p:cNvPr>
          <p:cNvSpPr txBox="1"/>
          <p:nvPr/>
        </p:nvSpPr>
        <p:spPr>
          <a:xfrm>
            <a:off x="5215601" y="2957286"/>
            <a:ext cx="7856799" cy="1163652"/>
          </a:xfrm>
          <a:prstGeom prst="rect">
            <a:avLst/>
          </a:prstGeom>
          <a:noFill/>
          <a:ln>
            <a:noFill/>
          </a:ln>
        </p:spPr>
        <p:txBody>
          <a:bodyPr spcFirstLastPara="1" wrap="square" lIns="0" tIns="0" rIns="0" bIns="0" anchor="t" anchorCtr="0">
            <a:spAutoFit/>
          </a:bodyPr>
          <a:lstStyle/>
          <a:p>
            <a:pPr marL="0" marR="0" lvl="0" indent="0" algn="ctr" rtl="0">
              <a:lnSpc>
                <a:spcPct val="122007"/>
              </a:lnSpc>
              <a:spcBef>
                <a:spcPts val="0"/>
              </a:spcBef>
              <a:spcAft>
                <a:spcPts val="0"/>
              </a:spcAft>
              <a:buNone/>
            </a:pPr>
            <a:r>
              <a:rPr lang="vi-VN" sz="3099" dirty="0">
                <a:latin typeface="Paytone One"/>
                <a:sym typeface="Paytone One"/>
              </a:rPr>
              <a:t>CHỦ ĐỀ 3. TỔ CHỨC LƯU TRỮ, </a:t>
            </a:r>
          </a:p>
          <a:p>
            <a:pPr marL="0" marR="0" lvl="0" indent="0" algn="ctr" rtl="0">
              <a:lnSpc>
                <a:spcPct val="122007"/>
              </a:lnSpc>
              <a:spcBef>
                <a:spcPts val="0"/>
              </a:spcBef>
              <a:spcAft>
                <a:spcPts val="0"/>
              </a:spcAft>
              <a:buNone/>
            </a:pPr>
            <a:r>
              <a:rPr lang="vi-VN" sz="3099" dirty="0">
                <a:latin typeface="Paytone One"/>
                <a:sym typeface="Paytone One"/>
              </a:rPr>
              <a:t>TÌM KIẾM VÀ TRAO ĐỔI THÔNG TIN</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组 1"/>
          <p:cNvPicPr>
            <a:picLocks noChangeAspect="1"/>
          </p:cNvPicPr>
          <p:nvPr/>
        </p:nvPicPr>
        <p:blipFill>
          <a:blip r:embed="rId4"/>
          <a:stretch>
            <a:fillRect/>
          </a:stretch>
        </p:blipFill>
        <p:spPr>
          <a:xfrm>
            <a:off x="179070" y="4387216"/>
            <a:ext cx="4244340" cy="5466398"/>
          </a:xfrm>
          <a:prstGeom prst="rect">
            <a:avLst/>
          </a:prstGeom>
        </p:spPr>
      </p:pic>
      <p:pic>
        <p:nvPicPr>
          <p:cNvPr id="11" name="图片 10" descr="图层7"/>
          <p:cNvPicPr>
            <a:picLocks noChangeAspect="1"/>
          </p:cNvPicPr>
          <p:nvPr/>
        </p:nvPicPr>
        <p:blipFill>
          <a:blip r:embed="rId5"/>
          <a:stretch>
            <a:fillRect/>
          </a:stretch>
        </p:blipFill>
        <p:spPr>
          <a:xfrm>
            <a:off x="0" y="319088"/>
            <a:ext cx="18288000" cy="9648825"/>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4937" y="1"/>
            <a:ext cx="4957730" cy="1653977"/>
          </a:xfrm>
          <a:prstGeom prst="rect">
            <a:avLst/>
          </a:prstGeom>
        </p:spPr>
      </p:pic>
      <p:pic>
        <p:nvPicPr>
          <p:cNvPr id="3" name="Picture 2">
            <a:extLst>
              <a:ext uri="{FF2B5EF4-FFF2-40B4-BE49-F238E27FC236}">
                <a16:creationId xmlns:a16="http://schemas.microsoft.com/office/drawing/2014/main" xmlns="" id="{EAD94498-2B35-4CC6-BEA7-90B2144616E0}"/>
              </a:ext>
            </a:extLst>
          </p:cNvPr>
          <p:cNvPicPr>
            <a:picLocks noChangeAspect="1"/>
          </p:cNvPicPr>
          <p:nvPr/>
        </p:nvPicPr>
        <p:blipFill>
          <a:blip r:embed="rId7"/>
          <a:stretch>
            <a:fillRect/>
          </a:stretch>
        </p:blipFill>
        <p:spPr>
          <a:xfrm>
            <a:off x="4355007" y="3364328"/>
            <a:ext cx="9547164" cy="3465876"/>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750"/>
                                        <p:tgtEl>
                                          <p:spTgt spid="19"/>
                                        </p:tgtEl>
                                      </p:cBhvr>
                                    </p:animEffect>
                                  </p:childTnLst>
                                </p:cTn>
                              </p:par>
                            </p:childTnLst>
                          </p:cTn>
                        </p:par>
                        <p:par>
                          <p:cTn id="16" fill="hold">
                            <p:stCondLst>
                              <p:cond delay="125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B9BE"/>
        </a:solidFill>
        <a:effectLst/>
      </p:bgPr>
    </p:bg>
    <p:spTree>
      <p:nvGrpSpPr>
        <p:cNvPr id="1" name="Shape 103"/>
        <p:cNvGrpSpPr/>
        <p:nvPr/>
      </p:nvGrpSpPr>
      <p:grpSpPr>
        <a:xfrm>
          <a:off x="0" y="0"/>
          <a:ext cx="0" cy="0"/>
          <a:chOff x="0" y="0"/>
          <a:chExt cx="0" cy="0"/>
        </a:xfrm>
      </p:grpSpPr>
      <p:grpSp>
        <p:nvGrpSpPr>
          <p:cNvPr id="104" name="Google Shape;104;p14"/>
          <p:cNvGrpSpPr/>
          <p:nvPr/>
        </p:nvGrpSpPr>
        <p:grpSpPr>
          <a:xfrm>
            <a:off x="371565" y="265452"/>
            <a:ext cx="17544871" cy="9647599"/>
            <a:chOff x="0" y="-28575"/>
            <a:chExt cx="4620871" cy="2540931"/>
          </a:xfrm>
        </p:grpSpPr>
        <p:sp>
          <p:nvSpPr>
            <p:cNvPr id="105" name="Google Shape;105;p1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06" name="Google Shape;106;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 name="Google Shape;107;p14"/>
          <p:cNvGrpSpPr/>
          <p:nvPr/>
        </p:nvGrpSpPr>
        <p:grpSpPr>
          <a:xfrm>
            <a:off x="435576" y="327080"/>
            <a:ext cx="17416848" cy="9524344"/>
            <a:chOff x="0" y="-28575"/>
            <a:chExt cx="4587153" cy="2508469"/>
          </a:xfrm>
        </p:grpSpPr>
        <p:sp>
          <p:nvSpPr>
            <p:cNvPr id="108" name="Google Shape;108;p1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109" name="Google Shape;109;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10" name="Google Shape;110;p14"/>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11" name="Google Shape;111;p14"/>
          <p:cNvGrpSpPr/>
          <p:nvPr/>
        </p:nvGrpSpPr>
        <p:grpSpPr>
          <a:xfrm>
            <a:off x="628860" y="595308"/>
            <a:ext cx="17030279" cy="8894088"/>
            <a:chOff x="0" y="0"/>
            <a:chExt cx="22707039" cy="11471146"/>
          </a:xfrm>
        </p:grpSpPr>
        <p:grpSp>
          <p:nvGrpSpPr>
            <p:cNvPr id="112" name="Google Shape;112;p14"/>
            <p:cNvGrpSpPr/>
            <p:nvPr/>
          </p:nvGrpSpPr>
          <p:grpSpPr>
            <a:xfrm>
              <a:off x="7850155" y="0"/>
              <a:ext cx="7006719" cy="7038126"/>
              <a:chOff x="1813" y="0"/>
              <a:chExt cx="809173" cy="812800"/>
            </a:xfrm>
          </p:grpSpPr>
          <p:sp>
            <p:nvSpPr>
              <p:cNvPr id="113" name="Google Shape;113;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 name="Google Shape;115;p14"/>
            <p:cNvGrpSpPr/>
            <p:nvPr/>
          </p:nvGrpSpPr>
          <p:grpSpPr>
            <a:xfrm>
              <a:off x="0" y="3103273"/>
              <a:ext cx="22707039" cy="8367873"/>
              <a:chOff x="0" y="-38100"/>
              <a:chExt cx="4485341" cy="1652913"/>
            </a:xfrm>
          </p:grpSpPr>
          <p:sp>
            <p:nvSpPr>
              <p:cNvPr id="116" name="Google Shape;116;p14"/>
              <p:cNvSpPr/>
              <p:nvPr/>
            </p:nvSpPr>
            <p:spPr>
              <a:xfrm>
                <a:off x="0" y="0"/>
                <a:ext cx="4485341" cy="1614813"/>
              </a:xfrm>
              <a:custGeom>
                <a:avLst/>
                <a:gdLst/>
                <a:ahLst/>
                <a:cxnLst/>
                <a:rect l="l" t="t" r="r" b="b"/>
                <a:pathLst>
                  <a:path w="4485341" h="1614813" extrusionOk="0">
                    <a:moveTo>
                      <a:pt x="23184" y="0"/>
                    </a:moveTo>
                    <a:lnTo>
                      <a:pt x="4462156" y="0"/>
                    </a:lnTo>
                    <a:cubicBezTo>
                      <a:pt x="4468306" y="0"/>
                      <a:pt x="4474202" y="2443"/>
                      <a:pt x="4478550" y="6791"/>
                    </a:cubicBezTo>
                    <a:cubicBezTo>
                      <a:pt x="4482898" y="11139"/>
                      <a:pt x="4485341" y="17036"/>
                      <a:pt x="4485341" y="23184"/>
                    </a:cubicBezTo>
                    <a:lnTo>
                      <a:pt x="4485341" y="1591629"/>
                    </a:lnTo>
                    <a:cubicBezTo>
                      <a:pt x="4485341" y="1604433"/>
                      <a:pt x="4474961" y="1614813"/>
                      <a:pt x="4462156" y="1614813"/>
                    </a:cubicBezTo>
                    <a:lnTo>
                      <a:pt x="23184" y="1614813"/>
                    </a:lnTo>
                    <a:cubicBezTo>
                      <a:pt x="17036" y="1614813"/>
                      <a:pt x="11139" y="1612371"/>
                      <a:pt x="6791" y="1608023"/>
                    </a:cubicBezTo>
                    <a:cubicBezTo>
                      <a:pt x="2443" y="1603675"/>
                      <a:pt x="0" y="1597778"/>
                      <a:pt x="0" y="1591629"/>
                    </a:cubicBezTo>
                    <a:lnTo>
                      <a:pt x="0" y="23184"/>
                    </a:lnTo>
                    <a:cubicBezTo>
                      <a:pt x="0" y="17036"/>
                      <a:pt x="2443" y="11139"/>
                      <a:pt x="6791" y="6791"/>
                    </a:cubicBezTo>
                    <a:cubicBezTo>
                      <a:pt x="11139" y="2443"/>
                      <a:pt x="17036" y="0"/>
                      <a:pt x="23184" y="0"/>
                    </a:cubicBezTo>
                    <a:close/>
                  </a:path>
                </a:pathLst>
              </a:custGeom>
              <a:solidFill>
                <a:srgbClr val="ABE7F5"/>
              </a:solidFill>
              <a:ln w="666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8" name="Google Shape;118;p14"/>
            <p:cNvGrpSpPr/>
            <p:nvPr/>
          </p:nvGrpSpPr>
          <p:grpSpPr>
            <a:xfrm>
              <a:off x="7925985" y="91529"/>
              <a:ext cx="6855068" cy="6855068"/>
              <a:chOff x="0" y="0"/>
              <a:chExt cx="812800" cy="812800"/>
            </a:xfrm>
          </p:grpSpPr>
          <p:sp>
            <p:nvSpPr>
              <p:cNvPr id="119" name="Google Shape;119;p14"/>
              <p:cNvSpPr/>
              <p:nvPr/>
            </p:nvSpPr>
            <p:spPr>
              <a:xfrm>
                <a:off x="0" y="0"/>
                <a:ext cx="812800" cy="812800"/>
              </a:xfrm>
              <a:custGeom>
                <a:avLst/>
                <a:gdLst/>
                <a:ahLst/>
                <a:cxnLst/>
                <a:rect l="l" t="t" r="r" b="b"/>
                <a:pathLst>
                  <a:path w="812800" h="812800" extrusionOk="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lnTo>
                      <a:pt x="406400" y="0"/>
                    </a:lnTo>
                    <a:close/>
                  </a:path>
                </a:pathLst>
              </a:custGeom>
              <a:solidFill>
                <a:srgbClr val="ABE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122" name="Google Shape;122;p14"/>
          <p:cNvPicPr preferRelativeResize="0"/>
          <p:nvPr/>
        </p:nvPicPr>
        <p:blipFill rotWithShape="1">
          <a:blip r:embed="rId4">
            <a:alphaModFix/>
          </a:blip>
          <a:srcRect/>
          <a:stretch/>
        </p:blipFill>
        <p:spPr>
          <a:xfrm>
            <a:off x="7612002" y="1367563"/>
            <a:ext cx="3292836" cy="2173272"/>
          </a:xfrm>
          <a:prstGeom prst="rect">
            <a:avLst/>
          </a:prstGeom>
          <a:noFill/>
          <a:ln>
            <a:noFill/>
          </a:ln>
        </p:spPr>
      </p:pic>
      <p:pic>
        <p:nvPicPr>
          <p:cNvPr id="30" name="Picture 29">
            <a:extLst>
              <a:ext uri="{FF2B5EF4-FFF2-40B4-BE49-F238E27FC236}">
                <a16:creationId xmlns:a16="http://schemas.microsoft.com/office/drawing/2014/main" xmlns="" id="{4EA92106-EDEF-422A-B685-8C2BD2F117E5}"/>
              </a:ext>
            </a:extLst>
          </p:cNvPr>
          <p:cNvPicPr/>
          <p:nvPr/>
        </p:nvPicPr>
        <p:blipFill>
          <a:blip r:embed="rId5"/>
          <a:stretch>
            <a:fillRect/>
          </a:stretch>
        </p:blipFill>
        <p:spPr>
          <a:xfrm>
            <a:off x="845780" y="1296263"/>
            <a:ext cx="1229282" cy="961647"/>
          </a:xfrm>
          <a:prstGeom prst="rect">
            <a:avLst/>
          </a:prstGeom>
        </p:spPr>
      </p:pic>
      <p:sp>
        <p:nvSpPr>
          <p:cNvPr id="31" name="Google Shape;125;p14">
            <a:extLst>
              <a:ext uri="{FF2B5EF4-FFF2-40B4-BE49-F238E27FC236}">
                <a16:creationId xmlns:a16="http://schemas.microsoft.com/office/drawing/2014/main" xmlns="" id="{E3E8C3B1-4437-4EC8-97B1-0E0FD9B3592C}"/>
              </a:ext>
            </a:extLst>
          </p:cNvPr>
          <p:cNvSpPr txBox="1"/>
          <p:nvPr/>
        </p:nvSpPr>
        <p:spPr>
          <a:xfrm>
            <a:off x="1363344" y="1329149"/>
            <a:ext cx="4927773" cy="948721"/>
          </a:xfrm>
          <a:prstGeom prst="rect">
            <a:avLst/>
          </a:prstGeom>
          <a:noFill/>
          <a:ln>
            <a:noFill/>
          </a:ln>
        </p:spPr>
        <p:txBody>
          <a:bodyPr spcFirstLastPara="1" wrap="square" lIns="0" tIns="0" rIns="0" bIns="0" anchor="t" anchorCtr="0">
            <a:spAutoFit/>
          </a:bodyPr>
          <a:lstStyle/>
          <a:p>
            <a:pPr marL="0" marR="0" lvl="0" indent="0" algn="ctr" rtl="0">
              <a:lnSpc>
                <a:spcPct val="137000"/>
              </a:lnSpc>
              <a:spcBef>
                <a:spcPts val="0"/>
              </a:spcBef>
              <a:spcAft>
                <a:spcPts val="0"/>
              </a:spcAft>
              <a:buNone/>
            </a:pPr>
            <a:r>
              <a:rPr lang="vi-VN" sz="4500" dirty="0" err="1">
                <a:latin typeface="Paytone One"/>
                <a:sym typeface="Paytone One"/>
              </a:rPr>
              <a:t>Khởi</a:t>
            </a:r>
            <a:r>
              <a:rPr lang="vi-VN" sz="4500" dirty="0">
                <a:latin typeface="Paytone One"/>
                <a:sym typeface="Paytone One"/>
              </a:rPr>
              <a:t> </a:t>
            </a:r>
            <a:r>
              <a:rPr lang="vi-VN" sz="4500" dirty="0" err="1">
                <a:latin typeface="Paytone One"/>
                <a:sym typeface="Paytone One"/>
              </a:rPr>
              <a:t>động</a:t>
            </a:r>
            <a:endParaRPr dirty="0"/>
          </a:p>
        </p:txBody>
      </p:sp>
      <p:sp>
        <p:nvSpPr>
          <p:cNvPr id="32" name="Google Shape;124;p14">
            <a:extLst>
              <a:ext uri="{FF2B5EF4-FFF2-40B4-BE49-F238E27FC236}">
                <a16:creationId xmlns:a16="http://schemas.microsoft.com/office/drawing/2014/main" xmlns="" id="{95F8C48F-3622-439B-B6EB-7F09ED4F2ADA}"/>
              </a:ext>
            </a:extLst>
          </p:cNvPr>
          <p:cNvSpPr txBox="1"/>
          <p:nvPr/>
        </p:nvSpPr>
        <p:spPr>
          <a:xfrm>
            <a:off x="1028483" y="3725500"/>
            <a:ext cx="16231024" cy="2252924"/>
          </a:xfrm>
          <a:prstGeom prst="rect">
            <a:avLst/>
          </a:prstGeom>
          <a:noFill/>
          <a:ln>
            <a:noFill/>
          </a:ln>
        </p:spPr>
        <p:txBody>
          <a:bodyPr spcFirstLastPara="1" wrap="square" lIns="0" tIns="0" rIns="0" bIns="0" anchor="t" anchorCtr="0">
            <a:spAutoFit/>
          </a:bodyPr>
          <a:lstStyle/>
          <a:p>
            <a:pPr lvl="0" algn="just">
              <a:lnSpc>
                <a:spcPct val="122010"/>
              </a:lnSpc>
            </a:pPr>
            <a:r>
              <a:rPr lang="vi-VN" sz="4000" dirty="0">
                <a:latin typeface="Times New Roman" panose="02020603050405020304" pitchFamily="18" charset="0"/>
                <a:cs typeface="Times New Roman" panose="02020603050405020304" pitchFamily="18" charset="0"/>
              </a:rPr>
              <a:t>Tệp và thư mục nên được sắp xếp hợp lý trong cấu trúc cây để tối ưu hóa việc tìm kiếm, bao gồm việc đặt tên rõ ràng, phân loại logic, và tổ chức cây thư mục sao cho dễ hiểu và sử dụng</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25" name="Google Shape;124;p14">
            <a:extLst>
              <a:ext uri="{FF2B5EF4-FFF2-40B4-BE49-F238E27FC236}">
                <a16:creationId xmlns:a16="http://schemas.microsoft.com/office/drawing/2014/main" xmlns="" id="{C3435BC6-DEE4-4C29-A838-D91672FE019E}"/>
              </a:ext>
            </a:extLst>
          </p:cNvPr>
          <p:cNvSpPr txBox="1"/>
          <p:nvPr/>
        </p:nvSpPr>
        <p:spPr>
          <a:xfrm>
            <a:off x="3457665" y="7058020"/>
            <a:ext cx="13689010" cy="1501950"/>
          </a:xfrm>
          <a:prstGeom prst="rect">
            <a:avLst/>
          </a:prstGeom>
          <a:noFill/>
          <a:ln>
            <a:noFill/>
          </a:ln>
        </p:spPr>
        <p:txBody>
          <a:bodyPr spcFirstLastPara="1" wrap="square" lIns="0" tIns="0" rIns="0" bIns="0" anchor="t" anchorCtr="0">
            <a:spAutoFit/>
          </a:bodyPr>
          <a:lstStyle/>
          <a:p>
            <a:pPr lvl="0" algn="just">
              <a:lnSpc>
                <a:spcPct val="122010"/>
              </a:lnSpc>
            </a:pPr>
            <a:r>
              <a:rPr lang="vi-VN" sz="4000" dirty="0">
                <a:solidFill>
                  <a:srgbClr val="A76503"/>
                </a:solidFill>
                <a:latin typeface="Times New Roman" panose="02020603050405020304" pitchFamily="18" charset="0"/>
                <a:cs typeface="Times New Roman" panose="02020603050405020304" pitchFamily="18" charset="0"/>
              </a:rPr>
              <a:t>Vậy cách sắp xếp, phân loại thế nào là hợp lí? </a:t>
            </a:r>
            <a:r>
              <a:rPr lang="vi-VN" sz="4000" dirty="0" err="1">
                <a:solidFill>
                  <a:srgbClr val="A76503"/>
                </a:solidFill>
                <a:latin typeface="Times New Roman" panose="02020603050405020304" pitchFamily="18" charset="0"/>
                <a:cs typeface="Times New Roman" panose="02020603050405020304" pitchFamily="18" charset="0"/>
              </a:rPr>
              <a:t>Cấu</a:t>
            </a:r>
            <a:r>
              <a:rPr lang="vi-VN" sz="4000" dirty="0">
                <a:solidFill>
                  <a:srgbClr val="A76503"/>
                </a:solidFill>
                <a:latin typeface="Times New Roman" panose="02020603050405020304" pitchFamily="18" charset="0"/>
                <a:cs typeface="Times New Roman" panose="02020603050405020304" pitchFamily="18" charset="0"/>
              </a:rPr>
              <a:t> </a:t>
            </a:r>
            <a:r>
              <a:rPr lang="vi-VN" sz="4000" dirty="0" err="1">
                <a:solidFill>
                  <a:srgbClr val="A76503"/>
                </a:solidFill>
                <a:latin typeface="Times New Roman" panose="02020603050405020304" pitchFamily="18" charset="0"/>
                <a:cs typeface="Times New Roman" panose="02020603050405020304" pitchFamily="18" charset="0"/>
              </a:rPr>
              <a:t>trúc</a:t>
            </a:r>
            <a:r>
              <a:rPr lang="vi-VN" sz="4000" dirty="0">
                <a:solidFill>
                  <a:srgbClr val="A76503"/>
                </a:solidFill>
                <a:latin typeface="Times New Roman" panose="02020603050405020304" pitchFamily="18" charset="0"/>
                <a:cs typeface="Times New Roman" panose="02020603050405020304" pitchFamily="18" charset="0"/>
              </a:rPr>
              <a:t> cây thư </a:t>
            </a:r>
            <a:r>
              <a:rPr lang="vi-VN" sz="4000" dirty="0" err="1">
                <a:solidFill>
                  <a:srgbClr val="A76503"/>
                </a:solidFill>
                <a:latin typeface="Times New Roman" panose="02020603050405020304" pitchFamily="18" charset="0"/>
                <a:cs typeface="Times New Roman" panose="02020603050405020304" pitchFamily="18" charset="0"/>
              </a:rPr>
              <a:t>mục</a:t>
            </a:r>
            <a:r>
              <a:rPr lang="vi-VN" sz="4000" dirty="0">
                <a:solidFill>
                  <a:srgbClr val="A76503"/>
                </a:solidFill>
                <a:latin typeface="Times New Roman" panose="02020603050405020304" pitchFamily="18" charset="0"/>
                <a:cs typeface="Times New Roman" panose="02020603050405020304" pitchFamily="18" charset="0"/>
              </a:rPr>
              <a:t> </a:t>
            </a:r>
            <a:r>
              <a:rPr lang="vi-VN" sz="4000" dirty="0" err="1">
                <a:solidFill>
                  <a:srgbClr val="A76503"/>
                </a:solidFill>
                <a:latin typeface="Times New Roman" panose="02020603050405020304" pitchFamily="18" charset="0"/>
                <a:cs typeface="Times New Roman" panose="02020603050405020304" pitchFamily="18" charset="0"/>
              </a:rPr>
              <a:t>thế</a:t>
            </a:r>
            <a:r>
              <a:rPr lang="vi-VN" sz="4000" dirty="0">
                <a:solidFill>
                  <a:srgbClr val="A76503"/>
                </a:solidFill>
                <a:latin typeface="Times New Roman" panose="02020603050405020304" pitchFamily="18" charset="0"/>
                <a:cs typeface="Times New Roman" panose="02020603050405020304" pitchFamily="18" charset="0"/>
              </a:rPr>
              <a:t> </a:t>
            </a:r>
            <a:r>
              <a:rPr lang="vi-VN" sz="4000" dirty="0" err="1">
                <a:solidFill>
                  <a:srgbClr val="A76503"/>
                </a:solidFill>
                <a:latin typeface="Times New Roman" panose="02020603050405020304" pitchFamily="18" charset="0"/>
                <a:cs typeface="Times New Roman" panose="02020603050405020304" pitchFamily="18" charset="0"/>
              </a:rPr>
              <a:t>nào</a:t>
            </a:r>
            <a:r>
              <a:rPr lang="vi-VN" sz="4000" dirty="0">
                <a:solidFill>
                  <a:srgbClr val="A76503"/>
                </a:solidFill>
                <a:latin typeface="Times New Roman" panose="02020603050405020304" pitchFamily="18" charset="0"/>
                <a:cs typeface="Times New Roman" panose="02020603050405020304" pitchFamily="18" charset="0"/>
              </a:rPr>
              <a:t> </a:t>
            </a:r>
            <a:r>
              <a:rPr lang="vi-VN" sz="4000" dirty="0" err="1">
                <a:solidFill>
                  <a:srgbClr val="A76503"/>
                </a:solidFill>
                <a:latin typeface="Times New Roman" panose="02020603050405020304" pitchFamily="18" charset="0"/>
                <a:cs typeface="Times New Roman" panose="02020603050405020304" pitchFamily="18" charset="0"/>
              </a:rPr>
              <a:t>là</a:t>
            </a:r>
            <a:r>
              <a:rPr lang="vi-VN" sz="4000" dirty="0">
                <a:solidFill>
                  <a:srgbClr val="A76503"/>
                </a:solidFill>
                <a:latin typeface="Times New Roman" panose="02020603050405020304" pitchFamily="18" charset="0"/>
                <a:cs typeface="Times New Roman" panose="02020603050405020304" pitchFamily="18" charset="0"/>
              </a:rPr>
              <a:t> </a:t>
            </a:r>
            <a:r>
              <a:rPr lang="vi-VN" sz="4000" dirty="0" err="1">
                <a:solidFill>
                  <a:srgbClr val="A76503"/>
                </a:solidFill>
                <a:latin typeface="Times New Roman" panose="02020603050405020304" pitchFamily="18" charset="0"/>
                <a:cs typeface="Times New Roman" panose="02020603050405020304" pitchFamily="18" charset="0"/>
              </a:rPr>
              <a:t>hợp</a:t>
            </a:r>
            <a:r>
              <a:rPr lang="vi-VN" sz="4000" dirty="0">
                <a:solidFill>
                  <a:srgbClr val="A76503"/>
                </a:solidFill>
                <a:latin typeface="Times New Roman" panose="02020603050405020304" pitchFamily="18" charset="0"/>
                <a:cs typeface="Times New Roman" panose="02020603050405020304" pitchFamily="18" charset="0"/>
              </a:rPr>
              <a:t> </a:t>
            </a:r>
            <a:r>
              <a:rPr lang="vi-VN" sz="4000" dirty="0" err="1">
                <a:solidFill>
                  <a:srgbClr val="A76503"/>
                </a:solidFill>
                <a:latin typeface="Times New Roman" panose="02020603050405020304" pitchFamily="18" charset="0"/>
                <a:cs typeface="Times New Roman" panose="02020603050405020304" pitchFamily="18" charset="0"/>
              </a:rPr>
              <a:t>lí</a:t>
            </a:r>
            <a:r>
              <a:rPr lang="vi-VN" sz="4000" dirty="0">
                <a:solidFill>
                  <a:srgbClr val="A76503"/>
                </a:solidFill>
                <a:latin typeface="Times New Roman" panose="02020603050405020304" pitchFamily="18" charset="0"/>
                <a:cs typeface="Times New Roman" panose="02020603050405020304" pitchFamily="18" charset="0"/>
              </a:rPr>
              <a:t>?</a:t>
            </a:r>
            <a:endParaRPr lang="vi-VN" sz="4000" b="0" i="0" u="none" strike="noStrike" cap="none" dirty="0">
              <a:solidFill>
                <a:srgbClr val="A76503"/>
              </a:solidFill>
              <a:latin typeface="Times New Roman" panose="02020603050405020304" pitchFamily="18" charset="0"/>
              <a:ea typeface="Lato"/>
              <a:cs typeface="Times New Roman" panose="02020603050405020304" pitchFamily="18" charset="0"/>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35;p21">
            <a:extLst>
              <a:ext uri="{FF2B5EF4-FFF2-40B4-BE49-F238E27FC236}">
                <a16:creationId xmlns:a16="http://schemas.microsoft.com/office/drawing/2014/main" xmlns="" id="{9407EF74-E8BA-4587-BD01-974D1393655F}"/>
              </a:ext>
            </a:extLst>
          </p:cNvPr>
          <p:cNvSpPr txBox="1"/>
          <p:nvPr/>
        </p:nvSpPr>
        <p:spPr>
          <a:xfrm>
            <a:off x="2111936" y="1134116"/>
            <a:ext cx="14064127" cy="1138453"/>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vi-VN" sz="5400" b="1" dirty="0">
                <a:latin typeface="Paytone One"/>
                <a:sym typeface="Paytone One"/>
              </a:rPr>
              <a:t>1. </a:t>
            </a:r>
            <a:r>
              <a:rPr lang="vi-VN" sz="5400" b="1" dirty="0" err="1">
                <a:latin typeface="Paytone One"/>
                <a:sym typeface="Paytone One"/>
              </a:rPr>
              <a:t>Tạo</a:t>
            </a:r>
            <a:r>
              <a:rPr lang="vi-VN" sz="5400" b="1" dirty="0">
                <a:latin typeface="Paytone One"/>
                <a:sym typeface="Paytone One"/>
              </a:rPr>
              <a:t> thư </a:t>
            </a:r>
            <a:r>
              <a:rPr lang="vi-VN" sz="5400" b="1" dirty="0" err="1">
                <a:latin typeface="Paytone One"/>
                <a:sym typeface="Paytone One"/>
              </a:rPr>
              <a:t>mục</a:t>
            </a:r>
            <a:r>
              <a:rPr lang="vi-VN" sz="5400" b="1" dirty="0">
                <a:latin typeface="Paytone One"/>
                <a:sym typeface="Paytone One"/>
              </a:rPr>
              <a:t> </a:t>
            </a:r>
            <a:r>
              <a:rPr lang="vi-VN" sz="5400" b="1" dirty="0" err="1">
                <a:latin typeface="Paytone One"/>
                <a:sym typeface="Paytone One"/>
              </a:rPr>
              <a:t>với</a:t>
            </a:r>
            <a:r>
              <a:rPr lang="vi-VN" sz="5400" b="1" dirty="0">
                <a:latin typeface="Paytone One"/>
                <a:sym typeface="Paytone One"/>
              </a:rPr>
              <a:t> </a:t>
            </a:r>
            <a:r>
              <a:rPr lang="vi-VN" sz="5400" b="1" dirty="0" err="1">
                <a:latin typeface="Paytone One"/>
                <a:sym typeface="Paytone One"/>
              </a:rPr>
              <a:t>cấu</a:t>
            </a:r>
            <a:r>
              <a:rPr lang="vi-VN" sz="5400" b="1" dirty="0">
                <a:latin typeface="Paytone One"/>
                <a:sym typeface="Paytone One"/>
              </a:rPr>
              <a:t> </a:t>
            </a:r>
            <a:r>
              <a:rPr lang="vi-VN" sz="5400" b="1" dirty="0" err="1">
                <a:latin typeface="Paytone One"/>
                <a:sym typeface="Paytone One"/>
              </a:rPr>
              <a:t>trúc</a:t>
            </a:r>
            <a:r>
              <a:rPr lang="vi-VN" sz="5400" b="1" dirty="0">
                <a:latin typeface="Paytone One"/>
                <a:sym typeface="Paytone One"/>
              </a:rPr>
              <a:t> cây </a:t>
            </a:r>
            <a:r>
              <a:rPr lang="vi-VN" sz="5400" b="1" dirty="0" err="1">
                <a:latin typeface="Paytone One"/>
                <a:sym typeface="Paytone One"/>
              </a:rPr>
              <a:t>hợp</a:t>
            </a:r>
            <a:r>
              <a:rPr lang="vi-VN" sz="5400" b="1" dirty="0">
                <a:latin typeface="Paytone One"/>
                <a:sym typeface="Paytone One"/>
              </a:rPr>
              <a:t> </a:t>
            </a:r>
            <a:r>
              <a:rPr lang="vi-VN" sz="5400" b="1" dirty="0" err="1">
                <a:latin typeface="Paytone One"/>
                <a:sym typeface="Paytone One"/>
              </a:rPr>
              <a:t>lí</a:t>
            </a:r>
            <a:endParaRPr sz="5400" dirty="0"/>
          </a:p>
        </p:txBody>
      </p:sp>
      <p:sp>
        <p:nvSpPr>
          <p:cNvPr id="9" name="Google Shape;338;p21">
            <a:extLst>
              <a:ext uri="{FF2B5EF4-FFF2-40B4-BE49-F238E27FC236}">
                <a16:creationId xmlns:a16="http://schemas.microsoft.com/office/drawing/2014/main" xmlns="" id="{F2F6F4F4-59E0-489C-B30B-5C71CC6DD9D0}"/>
              </a:ext>
            </a:extLst>
          </p:cNvPr>
          <p:cNvSpPr txBox="1"/>
          <p:nvPr/>
        </p:nvSpPr>
        <p:spPr>
          <a:xfrm>
            <a:off x="3900490" y="5878979"/>
            <a:ext cx="4001581" cy="659861"/>
          </a:xfrm>
          <a:prstGeom prst="rect">
            <a:avLst/>
          </a:prstGeom>
          <a:noFill/>
          <a:ln>
            <a:no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200" dirty="0" err="1">
                <a:latin typeface="+mj-lt"/>
              </a:rPr>
              <a:t>Hình</a:t>
            </a:r>
            <a:r>
              <a:rPr lang="vi-VN" sz="3200" dirty="0">
                <a:latin typeface="+mj-lt"/>
              </a:rPr>
              <a:t> 18. Cây thư </a:t>
            </a:r>
            <a:r>
              <a:rPr lang="vi-VN" sz="3200" dirty="0" err="1">
                <a:latin typeface="+mj-lt"/>
              </a:rPr>
              <a:t>mục</a:t>
            </a:r>
            <a:r>
              <a:rPr lang="vi-VN" sz="3200" dirty="0">
                <a:latin typeface="+mj-lt"/>
              </a:rPr>
              <a:t> 1</a:t>
            </a:r>
            <a:endParaRPr sz="3200" dirty="0">
              <a:latin typeface="+mj-lt"/>
            </a:endParaRPr>
          </a:p>
        </p:txBody>
      </p:sp>
      <p:pic>
        <p:nvPicPr>
          <p:cNvPr id="10" name="Picture 9">
            <a:extLst>
              <a:ext uri="{FF2B5EF4-FFF2-40B4-BE49-F238E27FC236}">
                <a16:creationId xmlns:a16="http://schemas.microsoft.com/office/drawing/2014/main" xmlns="" id="{D53C8BF2-A401-4EC0-A6B7-980F6D1FD1F3}"/>
              </a:ext>
            </a:extLst>
          </p:cNvPr>
          <p:cNvPicPr/>
          <p:nvPr/>
        </p:nvPicPr>
        <p:blipFill>
          <a:blip r:embed="rId2"/>
          <a:stretch>
            <a:fillRect/>
          </a:stretch>
        </p:blipFill>
        <p:spPr>
          <a:xfrm>
            <a:off x="4424808" y="2531125"/>
            <a:ext cx="3348673" cy="3089298"/>
          </a:xfrm>
          <a:prstGeom prst="rect">
            <a:avLst/>
          </a:prstGeom>
        </p:spPr>
      </p:pic>
      <p:pic>
        <p:nvPicPr>
          <p:cNvPr id="11" name="Picture 10">
            <a:extLst>
              <a:ext uri="{FF2B5EF4-FFF2-40B4-BE49-F238E27FC236}">
                <a16:creationId xmlns:a16="http://schemas.microsoft.com/office/drawing/2014/main" xmlns="" id="{B1030E85-366C-4AB7-BE43-3CDF93277C48}"/>
              </a:ext>
            </a:extLst>
          </p:cNvPr>
          <p:cNvPicPr/>
          <p:nvPr/>
        </p:nvPicPr>
        <p:blipFill>
          <a:blip r:embed="rId3"/>
          <a:stretch>
            <a:fillRect/>
          </a:stretch>
        </p:blipFill>
        <p:spPr>
          <a:xfrm>
            <a:off x="10424388" y="2497063"/>
            <a:ext cx="3348673" cy="3123360"/>
          </a:xfrm>
          <a:prstGeom prst="rect">
            <a:avLst/>
          </a:prstGeom>
        </p:spPr>
      </p:pic>
      <p:sp>
        <p:nvSpPr>
          <p:cNvPr id="12" name="Google Shape;338;p21">
            <a:extLst>
              <a:ext uri="{FF2B5EF4-FFF2-40B4-BE49-F238E27FC236}">
                <a16:creationId xmlns:a16="http://schemas.microsoft.com/office/drawing/2014/main" xmlns="" id="{2C98EC8C-2F61-4F2A-9B7A-8B718C02A9AD}"/>
              </a:ext>
            </a:extLst>
          </p:cNvPr>
          <p:cNvSpPr txBox="1"/>
          <p:nvPr/>
        </p:nvSpPr>
        <p:spPr>
          <a:xfrm>
            <a:off x="10107730" y="5844917"/>
            <a:ext cx="4479812" cy="659861"/>
          </a:xfrm>
          <a:prstGeom prst="rect">
            <a:avLst/>
          </a:prstGeom>
          <a:noFill/>
          <a:ln>
            <a:no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200" dirty="0" err="1">
                <a:latin typeface="+mj-lt"/>
              </a:rPr>
              <a:t>Hình</a:t>
            </a:r>
            <a:r>
              <a:rPr lang="vi-VN" sz="3200" dirty="0">
                <a:latin typeface="+mj-lt"/>
              </a:rPr>
              <a:t> 19. Cây thư </a:t>
            </a:r>
            <a:r>
              <a:rPr lang="vi-VN" sz="3200" dirty="0" err="1">
                <a:latin typeface="+mj-lt"/>
              </a:rPr>
              <a:t>mục</a:t>
            </a:r>
            <a:r>
              <a:rPr lang="vi-VN" sz="3200" dirty="0">
                <a:latin typeface="+mj-lt"/>
              </a:rPr>
              <a:t> 2</a:t>
            </a:r>
            <a:endParaRPr sz="3200" dirty="0">
              <a:latin typeface="+mj-lt"/>
            </a:endParaRPr>
          </a:p>
        </p:txBody>
      </p:sp>
      <p:grpSp>
        <p:nvGrpSpPr>
          <p:cNvPr id="14" name="Group 13">
            <a:extLst>
              <a:ext uri="{FF2B5EF4-FFF2-40B4-BE49-F238E27FC236}">
                <a16:creationId xmlns:a16="http://schemas.microsoft.com/office/drawing/2014/main" xmlns="" id="{10317CF0-B645-413F-A708-1C6339C8C542}"/>
              </a:ext>
            </a:extLst>
          </p:cNvPr>
          <p:cNvGrpSpPr/>
          <p:nvPr/>
        </p:nvGrpSpPr>
        <p:grpSpPr>
          <a:xfrm>
            <a:off x="13422315" y="6664578"/>
            <a:ext cx="3479800" cy="2762309"/>
            <a:chOff x="6494964" y="813760"/>
            <a:chExt cx="3869962" cy="3203266"/>
          </a:xfrm>
        </p:grpSpPr>
        <p:pic>
          <p:nvPicPr>
            <p:cNvPr id="15" name="图片 2" descr="2">
              <a:extLst>
                <a:ext uri="{FF2B5EF4-FFF2-40B4-BE49-F238E27FC236}">
                  <a16:creationId xmlns:a16="http://schemas.microsoft.com/office/drawing/2014/main" xmlns="" id="{4C21E128-5D4B-4381-815B-56E02DA7D10C}"/>
                </a:ext>
              </a:extLst>
            </p:cNvPr>
            <p:cNvPicPr>
              <a:picLocks noChangeAspect="1"/>
            </p:cNvPicPr>
            <p:nvPr/>
          </p:nvPicPr>
          <p:blipFill>
            <a:blip r:embed="rId4"/>
            <a:stretch>
              <a:fillRect/>
            </a:stretch>
          </p:blipFill>
          <p:spPr>
            <a:xfrm>
              <a:off x="7081744" y="813760"/>
              <a:ext cx="2450882" cy="2077555"/>
            </a:xfrm>
            <a:prstGeom prst="rect">
              <a:avLst/>
            </a:prstGeom>
          </p:spPr>
        </p:pic>
        <p:sp>
          <p:nvSpPr>
            <p:cNvPr id="16" name="Rounded Rectangle 20">
              <a:extLst>
                <a:ext uri="{FF2B5EF4-FFF2-40B4-BE49-F238E27FC236}">
                  <a16:creationId xmlns:a16="http://schemas.microsoft.com/office/drawing/2014/main" xmlns=""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400" b="1" dirty="0" err="1">
                  <a:solidFill>
                    <a:srgbClr val="C00000"/>
                  </a:solidFill>
                </a:rPr>
                <a:t>Thảo</a:t>
              </a:r>
              <a:r>
                <a:rPr lang="en-US" sz="4400" b="1" dirty="0">
                  <a:solidFill>
                    <a:srgbClr val="C00000"/>
                  </a:solidFill>
                </a:rPr>
                <a:t> </a:t>
              </a:r>
              <a:r>
                <a:rPr lang="en-US" sz="4400" b="1" dirty="0" err="1">
                  <a:solidFill>
                    <a:srgbClr val="C00000"/>
                  </a:solidFill>
                </a:rPr>
                <a:t>luận</a:t>
              </a:r>
              <a:r>
                <a:rPr lang="en-US" sz="4400" b="1" dirty="0">
                  <a:solidFill>
                    <a:srgbClr val="C00000"/>
                  </a:solidFill>
                </a:rPr>
                <a:t> </a:t>
              </a:r>
              <a:r>
                <a:rPr lang="en-US" sz="4400" b="1" dirty="0" err="1">
                  <a:solidFill>
                    <a:srgbClr val="C00000"/>
                  </a:solidFill>
                </a:rPr>
                <a:t>nhóm</a:t>
              </a:r>
              <a:r>
                <a:rPr lang="en-US" sz="4400" b="1" dirty="0">
                  <a:solidFill>
                    <a:srgbClr val="C00000"/>
                  </a:solidFill>
                </a:rPr>
                <a:t> </a:t>
              </a:r>
              <a:r>
                <a:rPr lang="en-US" sz="4400" b="1" dirty="0" err="1">
                  <a:solidFill>
                    <a:srgbClr val="C00000"/>
                  </a:solidFill>
                </a:rPr>
                <a:t>đôi</a:t>
              </a:r>
              <a:endParaRPr lang="en-US" sz="4400" b="1" dirty="0">
                <a:solidFill>
                  <a:srgbClr val="C00000"/>
                </a:solidFill>
              </a:endParaRPr>
            </a:p>
          </p:txBody>
        </p:sp>
      </p:grpSp>
      <p:sp>
        <p:nvSpPr>
          <p:cNvPr id="17" name="Speech Bubble: Rectangle with Corners Rounded 16">
            <a:extLst>
              <a:ext uri="{FF2B5EF4-FFF2-40B4-BE49-F238E27FC236}">
                <a16:creationId xmlns:a16="http://schemas.microsoft.com/office/drawing/2014/main" xmlns="" id="{F05EBE59-6458-40F2-9EFF-212C108A6CD2}"/>
              </a:ext>
            </a:extLst>
          </p:cNvPr>
          <p:cNvSpPr/>
          <p:nvPr/>
        </p:nvSpPr>
        <p:spPr>
          <a:xfrm flipH="1">
            <a:off x="1385885" y="6826533"/>
            <a:ext cx="11669609" cy="2438400"/>
          </a:xfrm>
          <a:prstGeom prst="wedgeRoundRectCallout">
            <a:avLst>
              <a:gd name="adj1" fmla="val -51665"/>
              <a:gd name="adj2" fmla="val 61198"/>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ctr" rtl="0">
              <a:lnSpc>
                <a:spcPct val="134000"/>
              </a:lnSpc>
              <a:spcBef>
                <a:spcPts val="0"/>
              </a:spcBef>
              <a:spcAft>
                <a:spcPts val="0"/>
              </a:spcAft>
              <a:buNone/>
            </a:pPr>
            <a:r>
              <a:rPr lang="vi-VN" sz="5400" dirty="0">
                <a:solidFill>
                  <a:schemeClr val="tx1"/>
                </a:solidFill>
                <a:latin typeface="Times New Roman" panose="02020603050405020304" pitchFamily="18" charset="0"/>
                <a:cs typeface="Times New Roman" panose="02020603050405020304" pitchFamily="18" charset="0"/>
              </a:rPr>
              <a:t>Cây thư mục nào có cấu trúc hợp lí hơn? Tại sao?</a:t>
            </a:r>
          </a:p>
        </p:txBody>
      </p:sp>
    </p:spTree>
    <p:extLst>
      <p:ext uri="{BB962C8B-B14F-4D97-AF65-F5344CB8AC3E}">
        <p14:creationId xmlns:p14="http://schemas.microsoft.com/office/powerpoint/2010/main" val="36674955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35;p21">
            <a:extLst>
              <a:ext uri="{FF2B5EF4-FFF2-40B4-BE49-F238E27FC236}">
                <a16:creationId xmlns:a16="http://schemas.microsoft.com/office/drawing/2014/main" xmlns="" id="{9407EF74-E8BA-4587-BD01-974D1393655F}"/>
              </a:ext>
            </a:extLst>
          </p:cNvPr>
          <p:cNvSpPr txBox="1"/>
          <p:nvPr/>
        </p:nvSpPr>
        <p:spPr>
          <a:xfrm>
            <a:off x="2111936" y="1134116"/>
            <a:ext cx="14064127" cy="1138453"/>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vi-VN" sz="5400" b="1" dirty="0">
                <a:latin typeface="Paytone One"/>
                <a:sym typeface="Paytone One"/>
              </a:rPr>
              <a:t>1. </a:t>
            </a:r>
            <a:r>
              <a:rPr lang="vi-VN" sz="5400" b="1" dirty="0" err="1">
                <a:latin typeface="Paytone One"/>
                <a:sym typeface="Paytone One"/>
              </a:rPr>
              <a:t>Tạo</a:t>
            </a:r>
            <a:r>
              <a:rPr lang="vi-VN" sz="5400" b="1" dirty="0">
                <a:latin typeface="Paytone One"/>
                <a:sym typeface="Paytone One"/>
              </a:rPr>
              <a:t> thư </a:t>
            </a:r>
            <a:r>
              <a:rPr lang="vi-VN" sz="5400" b="1" dirty="0" err="1">
                <a:latin typeface="Paytone One"/>
                <a:sym typeface="Paytone One"/>
              </a:rPr>
              <a:t>mục</a:t>
            </a:r>
            <a:r>
              <a:rPr lang="vi-VN" sz="5400" b="1" dirty="0">
                <a:latin typeface="Paytone One"/>
                <a:sym typeface="Paytone One"/>
              </a:rPr>
              <a:t> </a:t>
            </a:r>
            <a:r>
              <a:rPr lang="vi-VN" sz="5400" b="1" dirty="0" err="1">
                <a:latin typeface="Paytone One"/>
                <a:sym typeface="Paytone One"/>
              </a:rPr>
              <a:t>với</a:t>
            </a:r>
            <a:r>
              <a:rPr lang="vi-VN" sz="5400" b="1" dirty="0">
                <a:latin typeface="Paytone One"/>
                <a:sym typeface="Paytone One"/>
              </a:rPr>
              <a:t> </a:t>
            </a:r>
            <a:r>
              <a:rPr lang="vi-VN" sz="5400" b="1" dirty="0" err="1">
                <a:latin typeface="Paytone One"/>
                <a:sym typeface="Paytone One"/>
              </a:rPr>
              <a:t>cấu</a:t>
            </a:r>
            <a:r>
              <a:rPr lang="vi-VN" sz="5400" b="1" dirty="0">
                <a:latin typeface="Paytone One"/>
                <a:sym typeface="Paytone One"/>
              </a:rPr>
              <a:t> </a:t>
            </a:r>
            <a:r>
              <a:rPr lang="vi-VN" sz="5400" b="1" dirty="0" err="1">
                <a:latin typeface="Paytone One"/>
                <a:sym typeface="Paytone One"/>
              </a:rPr>
              <a:t>trúc</a:t>
            </a:r>
            <a:r>
              <a:rPr lang="vi-VN" sz="5400" b="1" dirty="0">
                <a:latin typeface="Paytone One"/>
                <a:sym typeface="Paytone One"/>
              </a:rPr>
              <a:t> cây </a:t>
            </a:r>
            <a:r>
              <a:rPr lang="vi-VN" sz="5400" b="1" dirty="0" err="1">
                <a:latin typeface="Paytone One"/>
                <a:sym typeface="Paytone One"/>
              </a:rPr>
              <a:t>hợp</a:t>
            </a:r>
            <a:r>
              <a:rPr lang="vi-VN" sz="5400" b="1" dirty="0">
                <a:latin typeface="Paytone One"/>
                <a:sym typeface="Paytone One"/>
              </a:rPr>
              <a:t> </a:t>
            </a:r>
            <a:r>
              <a:rPr lang="vi-VN" sz="5400" b="1" dirty="0" err="1">
                <a:latin typeface="Paytone One"/>
                <a:sym typeface="Paytone One"/>
              </a:rPr>
              <a:t>lí</a:t>
            </a:r>
            <a:endParaRPr sz="5400" dirty="0"/>
          </a:p>
        </p:txBody>
      </p:sp>
      <p:sp>
        <p:nvSpPr>
          <p:cNvPr id="3" name="TextBox 2">
            <a:extLst>
              <a:ext uri="{FF2B5EF4-FFF2-40B4-BE49-F238E27FC236}">
                <a16:creationId xmlns:a16="http://schemas.microsoft.com/office/drawing/2014/main" xmlns="" id="{86AD1A3B-5E23-46E7-B41B-4FB6BB077BF2}"/>
              </a:ext>
            </a:extLst>
          </p:cNvPr>
          <p:cNvSpPr txBox="1"/>
          <p:nvPr/>
        </p:nvSpPr>
        <p:spPr>
          <a:xfrm>
            <a:off x="1488412" y="4639413"/>
            <a:ext cx="9881552" cy="1323439"/>
          </a:xfrm>
          <a:prstGeom prst="rect">
            <a:avLst/>
          </a:prstGeom>
          <a:noFill/>
        </p:spPr>
        <p:txBody>
          <a:bodyPr wrap="square">
            <a:spAutoFit/>
          </a:bodyPr>
          <a:lstStyle/>
          <a:p>
            <a:pPr algn="just"/>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Đặt</a:t>
            </a:r>
            <a:r>
              <a:rPr lang="vi-VN" sz="4000" dirty="0">
                <a:solidFill>
                  <a:srgbClr val="FF0000"/>
                </a:solidFill>
                <a:latin typeface="Times New Roman" panose="02020603050405020304" pitchFamily="18" charset="0"/>
                <a:cs typeface="Times New Roman" panose="02020603050405020304" pitchFamily="18" charset="0"/>
              </a:rPr>
              <a:t> tên thư </a:t>
            </a:r>
            <a:r>
              <a:rPr lang="vi-VN" sz="4000" dirty="0" err="1">
                <a:solidFill>
                  <a:srgbClr val="FF0000"/>
                </a:solidFill>
                <a:latin typeface="Times New Roman" panose="02020603050405020304" pitchFamily="18" charset="0"/>
                <a:cs typeface="Times New Roman" panose="02020603050405020304" pitchFamily="18" charset="0"/>
              </a:rPr>
              <a:t>mục</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hoặc</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tệp</a:t>
            </a:r>
            <a:r>
              <a:rPr lang="vi-VN" sz="4000" dirty="0">
                <a:solidFill>
                  <a:srgbClr val="FF0000"/>
                </a:solidFill>
                <a:latin typeface="Times New Roman" panose="02020603050405020304" pitchFamily="18" charset="0"/>
                <a:cs typeface="Times New Roman" panose="02020603050405020304" pitchFamily="18" charset="0"/>
              </a:rPr>
              <a:t> theo </a:t>
            </a:r>
            <a:r>
              <a:rPr lang="vi-VN" sz="4000" dirty="0" err="1">
                <a:solidFill>
                  <a:srgbClr val="FF0000"/>
                </a:solidFill>
                <a:latin typeface="Times New Roman" panose="02020603050405020304" pitchFamily="18" charset="0"/>
                <a:cs typeface="Times New Roman" panose="02020603050405020304" pitchFamily="18" charset="0"/>
              </a:rPr>
              <a:t>một</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cách</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thống</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nhất</a:t>
            </a:r>
            <a:r>
              <a:rPr lang="vi-VN" sz="4000" dirty="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21F3F566-0E8E-45AC-9820-C86CC47777E8}"/>
              </a:ext>
            </a:extLst>
          </p:cNvPr>
          <p:cNvSpPr txBox="1"/>
          <p:nvPr/>
        </p:nvSpPr>
        <p:spPr>
          <a:xfrm>
            <a:off x="1488412" y="2804932"/>
            <a:ext cx="9841575" cy="1323439"/>
          </a:xfrm>
          <a:prstGeom prst="rect">
            <a:avLst/>
          </a:prstGeom>
          <a:noFill/>
        </p:spPr>
        <p:txBody>
          <a:bodyPr wrap="square">
            <a:spAutoFit/>
          </a:bodyPr>
          <a:lstStyle/>
          <a:p>
            <a:pPr algn="just"/>
            <a:r>
              <a:rPr lang="vi-VN" sz="4000" dirty="0" err="1">
                <a:latin typeface="Times New Roman" panose="02020603050405020304" pitchFamily="18" charset="0"/>
                <a:cs typeface="Times New Roman" panose="02020603050405020304" pitchFamily="18" charset="0"/>
              </a:rPr>
              <a:t>Để</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tạo</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được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một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cấu</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trúc</a:t>
            </a:r>
            <a:r>
              <a:rPr lang="vi-VN" sz="4000" dirty="0">
                <a:latin typeface="Times New Roman" panose="02020603050405020304" pitchFamily="18" charset="0"/>
                <a:cs typeface="Times New Roman" panose="02020603050405020304" pitchFamily="18" charset="0"/>
              </a:rPr>
              <a:t> cây thư </a:t>
            </a:r>
            <a:r>
              <a:rPr lang="vi-VN" sz="4000" dirty="0" err="1">
                <a:latin typeface="Times New Roman" panose="02020603050405020304" pitchFamily="18" charset="0"/>
                <a:cs typeface="Times New Roman" panose="02020603050405020304" pitchFamily="18" charset="0"/>
              </a:rPr>
              <a:t>mục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hợp</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lí</a:t>
            </a:r>
            <a:r>
              <a:rPr lang="vi-VN" sz="4000" dirty="0">
                <a:latin typeface="Times New Roman" panose="02020603050405020304" pitchFamily="18" charset="0"/>
                <a:cs typeface="Times New Roman" panose="02020603050405020304" pitchFamily="18" charset="0"/>
              </a:rPr>
              <a:t>, em </a:t>
            </a:r>
            <a:r>
              <a:rPr lang="vi-VN" sz="4000" dirty="0" err="1">
                <a:latin typeface="Times New Roman" panose="02020603050405020304" pitchFamily="18" charset="0"/>
                <a:cs typeface="Times New Roman" panose="02020603050405020304" pitchFamily="18" charset="0"/>
              </a:rPr>
              <a:t>thực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hiện</a:t>
            </a:r>
            <a:r>
              <a:rPr lang="vi-VN"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E207246-6DEC-4B43-841A-5FCBB1D73992}"/>
              </a:ext>
            </a:extLst>
          </p:cNvPr>
          <p:cNvSpPr txBox="1"/>
          <p:nvPr/>
        </p:nvSpPr>
        <p:spPr>
          <a:xfrm>
            <a:off x="1488413" y="6407833"/>
            <a:ext cx="11870400" cy="1938992"/>
          </a:xfrm>
          <a:prstGeom prst="rect">
            <a:avLst/>
          </a:prstGeom>
          <a:noFill/>
        </p:spPr>
        <p:txBody>
          <a:bodyPr wrap="square">
            <a:spAutoFit/>
          </a:bodyPr>
          <a:lstStyle/>
          <a:p>
            <a:pPr algn="just"/>
            <a:r>
              <a:rPr lang="vi-VN" sz="4000" dirty="0">
                <a:solidFill>
                  <a:srgbClr val="FF0000"/>
                </a:solidFill>
                <a:latin typeface="Times New Roman" panose="02020603050405020304" pitchFamily="18" charset="0"/>
                <a:cs typeface="Times New Roman" panose="02020603050405020304" pitchFamily="18" charset="0"/>
              </a:rPr>
              <a:t>– Phân </a:t>
            </a:r>
            <a:r>
              <a:rPr lang="vi-VN" sz="4000" dirty="0" err="1">
                <a:solidFill>
                  <a:srgbClr val="FF0000"/>
                </a:solidFill>
                <a:latin typeface="Times New Roman" panose="02020603050405020304" pitchFamily="18" charset="0"/>
                <a:cs typeface="Times New Roman" panose="02020603050405020304" pitchFamily="18" charset="0"/>
              </a:rPr>
              <a:t>loại</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tệp</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và</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sắp</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xếp</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vào</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các</a:t>
            </a:r>
            <a:r>
              <a:rPr lang="vi-VN" sz="4000" dirty="0">
                <a:solidFill>
                  <a:srgbClr val="FF0000"/>
                </a:solidFill>
                <a:latin typeface="Times New Roman" panose="02020603050405020304" pitchFamily="18" charset="0"/>
                <a:cs typeface="Times New Roman" panose="02020603050405020304" pitchFamily="18" charset="0"/>
              </a:rPr>
              <a:t> thư </a:t>
            </a:r>
            <a:r>
              <a:rPr lang="vi-VN" sz="4000" dirty="0" err="1">
                <a:solidFill>
                  <a:srgbClr val="FF0000"/>
                </a:solidFill>
                <a:latin typeface="Times New Roman" panose="02020603050405020304" pitchFamily="18" charset="0"/>
                <a:cs typeface="Times New Roman" panose="02020603050405020304" pitchFamily="18" charset="0"/>
              </a:rPr>
              <a:t>mục</a:t>
            </a:r>
            <a:r>
              <a:rPr lang="vi-VN" sz="4000" dirty="0">
                <a:solidFill>
                  <a:srgbClr val="FF0000"/>
                </a:solidFill>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 Ví dụ: phân theo loại tệp (tệp ảnh, phim, văn bản, trình chiếu,…), theo thời gian (theo từng năm, từng tháng,…)</a:t>
            </a:r>
            <a:endParaRPr lang="en-US" sz="4000" dirty="0">
              <a:latin typeface="Times New Roman" panose="02020603050405020304" pitchFamily="18" charset="0"/>
              <a:cs typeface="Times New Roman" panose="02020603050405020304" pitchFamily="18" charset="0"/>
            </a:endParaRPr>
          </a:p>
        </p:txBody>
      </p:sp>
      <p:sp>
        <p:nvSpPr>
          <p:cNvPr id="8" name="Shape 1921">
            <a:extLst>
              <a:ext uri="{FF2B5EF4-FFF2-40B4-BE49-F238E27FC236}">
                <a16:creationId xmlns:a16="http://schemas.microsoft.com/office/drawing/2014/main" xmlns="" id="{6F313A32-8002-4A04-8198-AD27D03817BE}"/>
              </a:ext>
            </a:extLst>
          </p:cNvPr>
          <p:cNvSpPr/>
          <p:nvPr/>
        </p:nvSpPr>
        <p:spPr>
          <a:xfrm>
            <a:off x="12118049" y="3120536"/>
            <a:ext cx="5081588" cy="1810703"/>
          </a:xfrm>
          <a:custGeom>
            <a:avLst/>
            <a:gdLst/>
            <a:ahLst/>
            <a:cxnLst/>
            <a:rect l="0" t="0" r="0" b="0"/>
            <a:pathLst>
              <a:path w="2162658" h="707301">
                <a:moveTo>
                  <a:pt x="144005" y="0"/>
                </a:moveTo>
                <a:lnTo>
                  <a:pt x="2018652" y="0"/>
                </a:lnTo>
                <a:cubicBezTo>
                  <a:pt x="2162658" y="0"/>
                  <a:pt x="2162658" y="144005"/>
                  <a:pt x="2162658" y="144005"/>
                </a:cubicBezTo>
                <a:lnTo>
                  <a:pt x="2162658" y="563296"/>
                </a:lnTo>
                <a:cubicBezTo>
                  <a:pt x="2162658" y="707301"/>
                  <a:pt x="2018652" y="707301"/>
                  <a:pt x="2018652" y="707301"/>
                </a:cubicBezTo>
                <a:lnTo>
                  <a:pt x="144005" y="707301"/>
                </a:lnTo>
                <a:cubicBezTo>
                  <a:pt x="0" y="707301"/>
                  <a:pt x="0" y="563296"/>
                  <a:pt x="0" y="563296"/>
                </a:cubicBezTo>
                <a:lnTo>
                  <a:pt x="0" y="144005"/>
                </a:lnTo>
                <a:cubicBezTo>
                  <a:pt x="0" y="0"/>
                  <a:pt x="144005" y="0"/>
                  <a:pt x="144005" y="0"/>
                </a:cubicBezTo>
                <a:close/>
              </a:path>
            </a:pathLst>
          </a:custGeom>
          <a:ln w="0" cap="flat">
            <a:miter lim="100000"/>
          </a:ln>
        </p:spPr>
        <p:style>
          <a:lnRef idx="0">
            <a:srgbClr val="000000">
              <a:alpha val="0"/>
            </a:srgbClr>
          </a:lnRef>
          <a:fillRef idx="1">
            <a:srgbClr val="C6EAFB"/>
          </a:fillRef>
          <a:effectRef idx="0">
            <a:scrgbClr r="0" g="0" b="0"/>
          </a:effectRef>
          <a:fontRef idx="none"/>
        </p:style>
        <p:txBody>
          <a:bodyPr/>
          <a:lstStyle/>
          <a:p>
            <a:endParaRPr lang="en-US"/>
          </a:p>
        </p:txBody>
      </p:sp>
      <p:sp>
        <p:nvSpPr>
          <p:cNvPr id="9" name="Shape 1927">
            <a:extLst>
              <a:ext uri="{FF2B5EF4-FFF2-40B4-BE49-F238E27FC236}">
                <a16:creationId xmlns:a16="http://schemas.microsoft.com/office/drawing/2014/main" xmlns="" id="{518344F2-02B3-4869-9316-620437C45024}"/>
              </a:ext>
            </a:extLst>
          </p:cNvPr>
          <p:cNvSpPr/>
          <p:nvPr/>
        </p:nvSpPr>
        <p:spPr>
          <a:xfrm>
            <a:off x="13761719" y="4931239"/>
            <a:ext cx="1046163" cy="547996"/>
          </a:xfrm>
          <a:custGeom>
            <a:avLst/>
            <a:gdLst/>
            <a:ahLst/>
            <a:cxnLst/>
            <a:rect l="0" t="0" r="0" b="0"/>
            <a:pathLst>
              <a:path w="377990" h="215989">
                <a:moveTo>
                  <a:pt x="0" y="0"/>
                </a:moveTo>
                <a:lnTo>
                  <a:pt x="205194" y="7188"/>
                </a:lnTo>
                <a:lnTo>
                  <a:pt x="377990" y="215989"/>
                </a:lnTo>
                <a:lnTo>
                  <a:pt x="0" y="0"/>
                </a:lnTo>
                <a:close/>
              </a:path>
            </a:pathLst>
          </a:custGeom>
          <a:ln w="0" cap="flat">
            <a:miter lim="100000"/>
          </a:ln>
        </p:spPr>
        <p:style>
          <a:lnRef idx="0">
            <a:srgbClr val="000000">
              <a:alpha val="0"/>
            </a:srgbClr>
          </a:lnRef>
          <a:fillRef idx="1">
            <a:srgbClr val="C6EAFB"/>
          </a:fillRef>
          <a:effectRef idx="0">
            <a:scrgbClr r="0" g="0" b="0"/>
          </a:effectRef>
          <a:fontRef idx="none"/>
        </p:style>
        <p:txBody>
          <a:bodyPr/>
          <a:lstStyle/>
          <a:p>
            <a:endParaRPr lang="en-US"/>
          </a:p>
        </p:txBody>
      </p:sp>
      <p:sp>
        <p:nvSpPr>
          <p:cNvPr id="10" name="TextBox 9">
            <a:extLst>
              <a:ext uri="{FF2B5EF4-FFF2-40B4-BE49-F238E27FC236}">
                <a16:creationId xmlns:a16="http://schemas.microsoft.com/office/drawing/2014/main" xmlns="" id="{6F9A4C70-5460-4A85-8882-3A1218F7455C}"/>
              </a:ext>
            </a:extLst>
          </p:cNvPr>
          <p:cNvSpPr txBox="1"/>
          <p:nvPr/>
        </p:nvSpPr>
        <p:spPr>
          <a:xfrm>
            <a:off x="12118049" y="3279610"/>
            <a:ext cx="4926939" cy="1384995"/>
          </a:xfrm>
          <a:prstGeom prst="rect">
            <a:avLst/>
          </a:prstGeom>
          <a:noFill/>
        </p:spPr>
        <p:txBody>
          <a:bodyPr wrap="square">
            <a:spAutoFit/>
          </a:bodyPr>
          <a:lstStyle/>
          <a:p>
            <a:pPr algn="ctr"/>
            <a:r>
              <a:rPr lang="vi-VN" sz="2800" b="1" dirty="0" err="1">
                <a:latin typeface="Times New Roman" panose="02020603050405020304" pitchFamily="18" charset="0"/>
                <a:cs typeface="Times New Roman" panose="02020603050405020304" pitchFamily="18" charset="0"/>
              </a:rPr>
              <a:t>Thường</a:t>
            </a:r>
            <a:r>
              <a:rPr lang="vi-VN" sz="2800" b="1" dirty="0">
                <a:latin typeface="Times New Roman" panose="02020603050405020304" pitchFamily="18" charset="0"/>
                <a:cs typeface="Times New Roman" panose="02020603050405020304" pitchFamily="18" charset="0"/>
              </a:rPr>
              <a:t> xuyên </a:t>
            </a:r>
            <a:r>
              <a:rPr lang="vi-VN" sz="2800" b="1" dirty="0" err="1">
                <a:latin typeface="Times New Roman" panose="02020603050405020304" pitchFamily="18" charset="0"/>
                <a:cs typeface="Times New Roman" panose="02020603050405020304" pitchFamily="18" charset="0"/>
              </a:rPr>
              <a:t>dọn</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dẹp</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và</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sắp</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xếp</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lại</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các</a:t>
            </a:r>
            <a:r>
              <a:rPr lang="vi-VN" sz="2800" b="1" dirty="0">
                <a:latin typeface="Times New Roman" panose="02020603050405020304" pitchFamily="18" charset="0"/>
                <a:cs typeface="Times New Roman" panose="02020603050405020304" pitchFamily="18" charset="0"/>
              </a:rPr>
              <a:t> thư </a:t>
            </a:r>
            <a:r>
              <a:rPr lang="vi-VN" sz="2800" b="1" dirty="0" err="1">
                <a:latin typeface="Times New Roman" panose="02020603050405020304" pitchFamily="18" charset="0"/>
                <a:cs typeface="Times New Roman" panose="02020603050405020304" pitchFamily="18" charset="0"/>
              </a:rPr>
              <a:t>mục</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và</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tệp</a:t>
            </a:r>
            <a:r>
              <a:rPr lang="vi-VN" sz="2800" b="1" dirty="0">
                <a:latin typeface="Times New Roman" panose="02020603050405020304" pitchFamily="18" charset="0"/>
                <a:cs typeface="Times New Roman" panose="02020603050405020304" pitchFamily="18" charset="0"/>
              </a:rPr>
              <a:t> trong </a:t>
            </a:r>
            <a:r>
              <a:rPr lang="vi-VN" sz="2800" b="1" dirty="0" err="1">
                <a:latin typeface="Times New Roman" panose="02020603050405020304" pitchFamily="18" charset="0"/>
                <a:cs typeface="Times New Roman" panose="02020603050405020304" pitchFamily="18" charset="0"/>
              </a:rPr>
              <a:t>máy</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tính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388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P spid="5" grpId="0"/>
      <p:bldP spid="8" grpId="0" animBg="1"/>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2A252115-5667-40F7-A0CE-96C9634B38A2}"/>
              </a:ext>
            </a:extLst>
          </p:cNvPr>
          <p:cNvGrpSpPr/>
          <p:nvPr/>
        </p:nvGrpSpPr>
        <p:grpSpPr>
          <a:xfrm>
            <a:off x="1210518" y="2361155"/>
            <a:ext cx="16276710" cy="4323158"/>
            <a:chOff x="487611" y="132261"/>
            <a:chExt cx="5267072" cy="1005338"/>
          </a:xfrm>
        </p:grpSpPr>
        <p:sp>
          <p:nvSpPr>
            <p:cNvPr id="4" name="Shape 97894">
              <a:extLst>
                <a:ext uri="{FF2B5EF4-FFF2-40B4-BE49-F238E27FC236}">
                  <a16:creationId xmlns:a16="http://schemas.microsoft.com/office/drawing/2014/main" xmlns="" id="{AE5857C3-11E5-4365-B335-E4A74B2100F8}"/>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a:p>
          </p:txBody>
        </p:sp>
        <p:sp>
          <p:nvSpPr>
            <p:cNvPr id="5" name="Shape 1030">
              <a:extLst>
                <a:ext uri="{FF2B5EF4-FFF2-40B4-BE49-F238E27FC236}">
                  <a16:creationId xmlns:a16="http://schemas.microsoft.com/office/drawing/2014/main" xmlns="" id="{1AF1DFDA-F473-4489-8C54-A3A5E9D1CE22}"/>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miter lim="127000"/>
            </a:ln>
          </p:spPr>
          <p:style>
            <a:lnRef idx="0">
              <a:srgbClr val="000000">
                <a:alpha val="0"/>
              </a:srgbClr>
            </a:lnRef>
            <a:fillRef idx="1">
              <a:srgbClr val="E1F3FC"/>
            </a:fillRef>
            <a:effectRef idx="0">
              <a:scrgbClr r="0" g="0" b="0"/>
            </a:effectRef>
            <a:fontRef idx="none"/>
          </p:style>
          <p:txBody>
            <a:bodyPr/>
            <a:lstStyle/>
            <a:p>
              <a:endParaRPr lang="en-US"/>
            </a:p>
          </p:txBody>
        </p:sp>
        <p:sp>
          <p:nvSpPr>
            <p:cNvPr id="6" name="Shape 1031">
              <a:extLst>
                <a:ext uri="{FF2B5EF4-FFF2-40B4-BE49-F238E27FC236}">
                  <a16:creationId xmlns:a16="http://schemas.microsoft.com/office/drawing/2014/main" xmlns="" id="{31A46407-5B51-4DDB-8881-8086444DCDA6}"/>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8" name="Shape 1032">
              <a:extLst>
                <a:ext uri="{FF2B5EF4-FFF2-40B4-BE49-F238E27FC236}">
                  <a16:creationId xmlns:a16="http://schemas.microsoft.com/office/drawing/2014/main" xmlns="" id="{935B6B02-1CB0-4305-9722-D8D767A244E7}"/>
                </a:ext>
              </a:extLst>
            </p:cNvPr>
            <p:cNvSpPr/>
            <p:nvPr/>
          </p:nvSpPr>
          <p:spPr>
            <a:xfrm>
              <a:off x="529399" y="289334"/>
              <a:ext cx="0" cy="613385"/>
            </a:xfrm>
            <a:custGeom>
              <a:avLst/>
              <a:gdLst/>
              <a:ahLst/>
              <a:cxnLst/>
              <a:rect l="0" t="0" r="0" b="0"/>
              <a:pathLst>
                <a:path h="613385">
                  <a:moveTo>
                    <a:pt x="0" y="0"/>
                  </a:moveTo>
                  <a:lnTo>
                    <a:pt x="0" y="613385"/>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9" name="Shape 1033">
              <a:extLst>
                <a:ext uri="{FF2B5EF4-FFF2-40B4-BE49-F238E27FC236}">
                  <a16:creationId xmlns:a16="http://schemas.microsoft.com/office/drawing/2014/main" xmlns="" id="{26434F78-2F09-41C8-A134-102CF8DA2089}"/>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0" name="Shape 1034">
              <a:extLst>
                <a:ext uri="{FF2B5EF4-FFF2-40B4-BE49-F238E27FC236}">
                  <a16:creationId xmlns:a16="http://schemas.microsoft.com/office/drawing/2014/main" xmlns="" id="{9DA2B638-2BB0-458C-B229-37B85230EBF2}"/>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1" name="Shape 1035">
              <a:extLst>
                <a:ext uri="{FF2B5EF4-FFF2-40B4-BE49-F238E27FC236}">
                  <a16:creationId xmlns:a16="http://schemas.microsoft.com/office/drawing/2014/main" xmlns="" id="{E2C512A6-B687-450F-844D-02E62EDBCD31}"/>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2" name="Shape 1036">
              <a:extLst>
                <a:ext uri="{FF2B5EF4-FFF2-40B4-BE49-F238E27FC236}">
                  <a16:creationId xmlns:a16="http://schemas.microsoft.com/office/drawing/2014/main" xmlns="" id="{67F7D67F-0E54-4CD6-A625-0BC245CDBA5B}"/>
                </a:ext>
              </a:extLst>
            </p:cNvPr>
            <p:cNvSpPr/>
            <p:nvPr/>
          </p:nvSpPr>
          <p:spPr>
            <a:xfrm>
              <a:off x="5652001" y="264800"/>
              <a:ext cx="0" cy="613385"/>
            </a:xfrm>
            <a:custGeom>
              <a:avLst/>
              <a:gdLst/>
              <a:ahLst/>
              <a:cxnLst/>
              <a:rect l="0" t="0" r="0" b="0"/>
              <a:pathLst>
                <a:path h="613385">
                  <a:moveTo>
                    <a:pt x="0" y="613385"/>
                  </a:moveTo>
                  <a:lnTo>
                    <a:pt x="0" y="0"/>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3" name="Shape 1037">
              <a:extLst>
                <a:ext uri="{FF2B5EF4-FFF2-40B4-BE49-F238E27FC236}">
                  <a16:creationId xmlns:a16="http://schemas.microsoft.com/office/drawing/2014/main" xmlns="" id="{D15D97B4-D7F0-42E4-A4C1-8B44AC71ACCC}"/>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4" name="Shape 1038">
              <a:extLst>
                <a:ext uri="{FF2B5EF4-FFF2-40B4-BE49-F238E27FC236}">
                  <a16:creationId xmlns:a16="http://schemas.microsoft.com/office/drawing/2014/main" xmlns="" id="{DD4D28E9-5200-4B24-B7BF-9FD0284B9C49}"/>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5" name="Shape 1039">
              <a:extLst>
                <a:ext uri="{FF2B5EF4-FFF2-40B4-BE49-F238E27FC236}">
                  <a16:creationId xmlns:a16="http://schemas.microsoft.com/office/drawing/2014/main" xmlns="" id="{DFD7CC4D-A057-4004-A6B0-311B20F92844}"/>
                </a:ext>
              </a:extLst>
            </p:cNvPr>
            <p:cNvSpPr/>
            <p:nvPr/>
          </p:nvSpPr>
          <p:spPr>
            <a:xfrm>
              <a:off x="529399"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6" name="Shape 1040">
              <a:extLst>
                <a:ext uri="{FF2B5EF4-FFF2-40B4-BE49-F238E27FC236}">
                  <a16:creationId xmlns:a16="http://schemas.microsoft.com/office/drawing/2014/main" xmlns="" id="{368140D0-1202-4223-9A83-3B3F1E947926}"/>
                </a:ext>
              </a:extLst>
            </p:cNvPr>
            <p:cNvSpPr/>
            <p:nvPr/>
          </p:nvSpPr>
          <p:spPr>
            <a:xfrm>
              <a:off x="529399"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7" name="Shape 1041">
              <a:extLst>
                <a:ext uri="{FF2B5EF4-FFF2-40B4-BE49-F238E27FC236}">
                  <a16:creationId xmlns:a16="http://schemas.microsoft.com/office/drawing/2014/main" xmlns="" id="{10FB57FF-2FA6-4280-AAF2-8580AC1756E7}"/>
                </a:ext>
              </a:extLst>
            </p:cNvPr>
            <p:cNvSpPr/>
            <p:nvPr/>
          </p:nvSpPr>
          <p:spPr>
            <a:xfrm>
              <a:off x="637400"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8" name="Shape 1042">
              <a:extLst>
                <a:ext uri="{FF2B5EF4-FFF2-40B4-BE49-F238E27FC236}">
                  <a16:creationId xmlns:a16="http://schemas.microsoft.com/office/drawing/2014/main" xmlns="" id="{527B793A-3D29-42A9-BD9B-FA01EAE362F6}"/>
                </a:ext>
              </a:extLst>
            </p:cNvPr>
            <p:cNvSpPr/>
            <p:nvPr/>
          </p:nvSpPr>
          <p:spPr>
            <a:xfrm>
              <a:off x="5543995"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9" name="Shape 1043">
              <a:extLst>
                <a:ext uri="{FF2B5EF4-FFF2-40B4-BE49-F238E27FC236}">
                  <a16:creationId xmlns:a16="http://schemas.microsoft.com/office/drawing/2014/main" xmlns="" id="{1789F81C-41BF-4A17-BB48-6780D7D4EFCB}"/>
                </a:ext>
              </a:extLst>
            </p:cNvPr>
            <p:cNvSpPr/>
            <p:nvPr/>
          </p:nvSpPr>
          <p:spPr>
            <a:xfrm>
              <a:off x="5651996"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0" name="Shape 1044">
              <a:extLst>
                <a:ext uri="{FF2B5EF4-FFF2-40B4-BE49-F238E27FC236}">
                  <a16:creationId xmlns:a16="http://schemas.microsoft.com/office/drawing/2014/main" xmlns="" id="{18280A63-A0B0-487E-8D9A-891227E9C16C}"/>
                </a:ext>
              </a:extLst>
            </p:cNvPr>
            <p:cNvSpPr/>
            <p:nvPr/>
          </p:nvSpPr>
          <p:spPr>
            <a:xfrm>
              <a:off x="5651996"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1" name="Shape 1045">
              <a:extLst>
                <a:ext uri="{FF2B5EF4-FFF2-40B4-BE49-F238E27FC236}">
                  <a16:creationId xmlns:a16="http://schemas.microsoft.com/office/drawing/2014/main" xmlns="" id="{35346F0F-1ED9-4C43-AE7E-1A22EAC8C838}"/>
                </a:ext>
              </a:extLst>
            </p:cNvPr>
            <p:cNvSpPr/>
            <p:nvPr/>
          </p:nvSpPr>
          <p:spPr>
            <a:xfrm>
              <a:off x="5543995"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2" name="Shape 1046">
              <a:extLst>
                <a:ext uri="{FF2B5EF4-FFF2-40B4-BE49-F238E27FC236}">
                  <a16:creationId xmlns:a16="http://schemas.microsoft.com/office/drawing/2014/main" xmlns="" id="{CF1E6437-586C-49A7-BF42-129DD327A21E}"/>
                </a:ext>
              </a:extLst>
            </p:cNvPr>
            <p:cNvSpPr/>
            <p:nvPr/>
          </p:nvSpPr>
          <p:spPr>
            <a:xfrm>
              <a:off x="637400"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grpSp>
      <p:sp>
        <p:nvSpPr>
          <p:cNvPr id="23" name="TextBox 22">
            <a:extLst>
              <a:ext uri="{FF2B5EF4-FFF2-40B4-BE49-F238E27FC236}">
                <a16:creationId xmlns:a16="http://schemas.microsoft.com/office/drawing/2014/main" xmlns="" id="{742906F8-D957-4B79-A69F-9045F5D00672}"/>
              </a:ext>
            </a:extLst>
          </p:cNvPr>
          <p:cNvSpPr txBox="1"/>
          <p:nvPr/>
        </p:nvSpPr>
        <p:spPr>
          <a:xfrm>
            <a:off x="1573570" y="2518196"/>
            <a:ext cx="15374776" cy="3477875"/>
          </a:xfrm>
          <a:prstGeom prst="rect">
            <a:avLst/>
          </a:prstGeom>
          <a:noFill/>
        </p:spPr>
        <p:txBody>
          <a:bodyPr wrap="square">
            <a:spAutoFit/>
          </a:bodyPr>
          <a:lstStyle/>
          <a:p>
            <a:pPr algn="just"/>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Sắp</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xếp</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các</a:t>
            </a:r>
            <a:r>
              <a:rPr lang="vi-VN" sz="4400" dirty="0">
                <a:solidFill>
                  <a:schemeClr val="tx2">
                    <a:lumMod val="50000"/>
                  </a:schemeClr>
                </a:solidFill>
                <a:latin typeface="Times New Roman" panose="02020603050405020304" pitchFamily="18" charset="0"/>
                <a:cs typeface="Times New Roman" panose="02020603050405020304" pitchFamily="18" charset="0"/>
              </a:rPr>
              <a:t> thư </a:t>
            </a:r>
            <a:r>
              <a:rPr lang="vi-VN" sz="4400" dirty="0" err="1">
                <a:solidFill>
                  <a:schemeClr val="tx2">
                    <a:lumMod val="50000"/>
                  </a:schemeClr>
                </a:solidFill>
                <a:latin typeface="Times New Roman" panose="02020603050405020304" pitchFamily="18" charset="0"/>
                <a:cs typeface="Times New Roman" panose="02020603050405020304" pitchFamily="18" charset="0"/>
              </a:rPr>
              <a:t>mục</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và</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tệp</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bằng</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cấu</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trúc</a:t>
            </a:r>
            <a:r>
              <a:rPr lang="vi-VN" sz="4400" dirty="0">
                <a:solidFill>
                  <a:schemeClr val="tx2">
                    <a:lumMod val="50000"/>
                  </a:schemeClr>
                </a:solidFill>
                <a:latin typeface="Times New Roman" panose="02020603050405020304" pitchFamily="18" charset="0"/>
                <a:cs typeface="Times New Roman" panose="02020603050405020304" pitchFamily="18" charset="0"/>
              </a:rPr>
              <a:t> cây </a:t>
            </a:r>
            <a:r>
              <a:rPr lang="vi-VN" sz="4400" dirty="0" err="1">
                <a:solidFill>
                  <a:schemeClr val="tx2">
                    <a:lumMod val="50000"/>
                  </a:schemeClr>
                </a:solidFill>
                <a:latin typeface="Times New Roman" panose="02020603050405020304" pitchFamily="18" charset="0"/>
                <a:cs typeface="Times New Roman" panose="02020603050405020304" pitchFamily="18" charset="0"/>
              </a:rPr>
              <a:t>hợp</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lí</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sẽ</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giúp</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tìm</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kiếm</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dễ</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dàng</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và</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tiết</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kiệm</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thời</a:t>
            </a:r>
            <a:r>
              <a:rPr lang="vi-VN" sz="4400" dirty="0">
                <a:solidFill>
                  <a:schemeClr val="tx2">
                    <a:lumMod val="50000"/>
                  </a:schemeClr>
                </a:solidFill>
                <a:latin typeface="Times New Roman" panose="02020603050405020304" pitchFamily="18" charset="0"/>
                <a:cs typeface="Times New Roman" panose="02020603050405020304" pitchFamily="18" charset="0"/>
              </a:rPr>
              <a:t> gian.</a:t>
            </a:r>
          </a:p>
          <a:p>
            <a:pPr algn="just"/>
            <a:endParaRPr lang="vi-VN" sz="4400" dirty="0">
              <a:solidFill>
                <a:schemeClr val="tx2">
                  <a:lumMod val="50000"/>
                </a:schemeClr>
              </a:solidFill>
              <a:latin typeface="Times New Roman" panose="02020603050405020304" pitchFamily="18" charset="0"/>
              <a:cs typeface="Times New Roman" panose="02020603050405020304" pitchFamily="18" charset="0"/>
            </a:endParaRPr>
          </a:p>
          <a:p>
            <a:pPr algn="just"/>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Để</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có</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được</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cấu</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trúc</a:t>
            </a:r>
            <a:r>
              <a:rPr lang="vi-VN" sz="4400" dirty="0">
                <a:solidFill>
                  <a:schemeClr val="tx2">
                    <a:lumMod val="50000"/>
                  </a:schemeClr>
                </a:solidFill>
                <a:latin typeface="Times New Roman" panose="02020603050405020304" pitchFamily="18" charset="0"/>
                <a:cs typeface="Times New Roman" panose="02020603050405020304" pitchFamily="18" charset="0"/>
              </a:rPr>
              <a:t> cây </a:t>
            </a:r>
            <a:r>
              <a:rPr lang="vi-VN" sz="4400" dirty="0" err="1">
                <a:solidFill>
                  <a:schemeClr val="tx2">
                    <a:lumMod val="50000"/>
                  </a:schemeClr>
                </a:solidFill>
                <a:latin typeface="Times New Roman" panose="02020603050405020304" pitchFamily="18" charset="0"/>
                <a:cs typeface="Times New Roman" panose="02020603050405020304" pitchFamily="18" charset="0"/>
              </a:rPr>
              <a:t>hợp</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lí</a:t>
            </a:r>
            <a:r>
              <a:rPr lang="vi-VN" sz="4400" dirty="0">
                <a:solidFill>
                  <a:schemeClr val="tx2">
                    <a:lumMod val="50000"/>
                  </a:schemeClr>
                </a:solidFill>
                <a:latin typeface="Times New Roman" panose="02020603050405020304" pitchFamily="18" charset="0"/>
                <a:cs typeface="Times New Roman" panose="02020603050405020304" pitchFamily="18" charset="0"/>
              </a:rPr>
              <a:t> em </a:t>
            </a:r>
            <a:r>
              <a:rPr lang="vi-VN" sz="4400" dirty="0" err="1">
                <a:solidFill>
                  <a:schemeClr val="tx2">
                    <a:lumMod val="50000"/>
                  </a:schemeClr>
                </a:solidFill>
                <a:latin typeface="Times New Roman" panose="02020603050405020304" pitchFamily="18" charset="0"/>
                <a:cs typeface="Times New Roman" panose="02020603050405020304" pitchFamily="18" charset="0"/>
              </a:rPr>
              <a:t>cần</a:t>
            </a:r>
            <a:r>
              <a:rPr lang="vi-VN" sz="4400" dirty="0">
                <a:solidFill>
                  <a:schemeClr val="tx2">
                    <a:lumMod val="50000"/>
                  </a:schemeClr>
                </a:solidFill>
                <a:latin typeface="Times New Roman" panose="02020603050405020304" pitchFamily="18" charset="0"/>
                <a:cs typeface="Times New Roman" panose="02020603050405020304" pitchFamily="18" charset="0"/>
              </a:rPr>
              <a:t> phân </a:t>
            </a:r>
            <a:r>
              <a:rPr lang="vi-VN" sz="4400" dirty="0" err="1">
                <a:solidFill>
                  <a:schemeClr val="tx2">
                    <a:lumMod val="50000"/>
                  </a:schemeClr>
                </a:solidFill>
                <a:latin typeface="Times New Roman" panose="02020603050405020304" pitchFamily="18" charset="0"/>
                <a:cs typeface="Times New Roman" panose="02020603050405020304" pitchFamily="18" charset="0"/>
              </a:rPr>
              <a:t>loại</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các</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tệp</a:t>
            </a:r>
            <a:r>
              <a:rPr lang="vi-VN" sz="4400" dirty="0">
                <a:solidFill>
                  <a:schemeClr val="tx2">
                    <a:lumMod val="50000"/>
                  </a:schemeClr>
                </a:solidFill>
                <a:latin typeface="Times New Roman" panose="02020603050405020304" pitchFamily="18" charset="0"/>
                <a:cs typeface="Times New Roman" panose="02020603050405020304" pitchFamily="18" charset="0"/>
              </a:rPr>
              <a:t> theo </a:t>
            </a:r>
            <a:r>
              <a:rPr lang="vi-VN" sz="4400" dirty="0" err="1">
                <a:solidFill>
                  <a:schemeClr val="tx2">
                    <a:lumMod val="50000"/>
                  </a:schemeClr>
                </a:solidFill>
                <a:latin typeface="Times New Roman" panose="02020603050405020304" pitchFamily="18" charset="0"/>
                <a:cs typeface="Times New Roman" panose="02020603050405020304" pitchFamily="18" charset="0"/>
              </a:rPr>
              <a:t>các</a:t>
            </a:r>
            <a:r>
              <a:rPr lang="vi-VN" sz="4400" dirty="0">
                <a:solidFill>
                  <a:schemeClr val="tx2">
                    <a:lumMod val="50000"/>
                  </a:schemeClr>
                </a:solidFill>
                <a:latin typeface="Times New Roman" panose="02020603050405020304" pitchFamily="18" charset="0"/>
                <a:cs typeface="Times New Roman" panose="02020603050405020304" pitchFamily="18" charset="0"/>
              </a:rPr>
              <a:t> tiêu </a:t>
            </a:r>
            <a:r>
              <a:rPr lang="vi-VN" sz="4400" dirty="0" err="1">
                <a:solidFill>
                  <a:schemeClr val="tx2">
                    <a:lumMod val="50000"/>
                  </a:schemeClr>
                </a:solidFill>
                <a:latin typeface="Times New Roman" panose="02020603050405020304" pitchFamily="18" charset="0"/>
                <a:cs typeface="Times New Roman" panose="02020603050405020304" pitchFamily="18" charset="0"/>
              </a:rPr>
              <a:t>chí</a:t>
            </a:r>
            <a:r>
              <a:rPr lang="vi-VN" sz="4400" dirty="0">
                <a:solidFill>
                  <a:schemeClr val="tx2">
                    <a:lumMod val="50000"/>
                  </a:schemeClr>
                </a:solidFill>
                <a:latin typeface="Times New Roman" panose="02020603050405020304" pitchFamily="18" charset="0"/>
                <a:cs typeface="Times New Roman" panose="02020603050405020304" pitchFamily="18" charset="0"/>
              </a:rPr>
              <a:t> như </a:t>
            </a:r>
            <a:r>
              <a:rPr lang="vi-VN" sz="4400" dirty="0" err="1">
                <a:solidFill>
                  <a:schemeClr val="tx2">
                    <a:lumMod val="50000"/>
                  </a:schemeClr>
                </a:solidFill>
                <a:latin typeface="Times New Roman" panose="02020603050405020304" pitchFamily="18" charset="0"/>
                <a:cs typeface="Times New Roman" panose="02020603050405020304" pitchFamily="18" charset="0"/>
              </a:rPr>
              <a:t>thời</a:t>
            </a:r>
            <a:r>
              <a:rPr lang="vi-VN" sz="4400" dirty="0">
                <a:solidFill>
                  <a:schemeClr val="tx2">
                    <a:lumMod val="50000"/>
                  </a:schemeClr>
                </a:solidFill>
                <a:latin typeface="Times New Roman" panose="02020603050405020304" pitchFamily="18" charset="0"/>
                <a:cs typeface="Times New Roman" panose="02020603050405020304" pitchFamily="18" charset="0"/>
              </a:rPr>
              <a:t> gian, </a:t>
            </a:r>
            <a:r>
              <a:rPr lang="vi-VN" sz="4400" dirty="0" err="1">
                <a:solidFill>
                  <a:schemeClr val="tx2">
                    <a:lumMod val="50000"/>
                  </a:schemeClr>
                </a:solidFill>
                <a:latin typeface="Times New Roman" panose="02020603050405020304" pitchFamily="18" charset="0"/>
                <a:cs typeface="Times New Roman" panose="02020603050405020304" pitchFamily="18" charset="0"/>
              </a:rPr>
              <a:t>nội</a:t>
            </a:r>
            <a:r>
              <a:rPr lang="vi-VN" sz="4400" dirty="0">
                <a:solidFill>
                  <a:schemeClr val="tx2">
                    <a:lumMod val="50000"/>
                  </a:schemeClr>
                </a:solidFill>
                <a:latin typeface="Times New Roman" panose="02020603050405020304" pitchFamily="18" charset="0"/>
                <a:cs typeface="Times New Roman" panose="02020603050405020304" pitchFamily="18" charset="0"/>
              </a:rPr>
              <a:t> dung, </a:t>
            </a:r>
            <a:r>
              <a:rPr lang="vi-VN" sz="4400" dirty="0" err="1">
                <a:solidFill>
                  <a:schemeClr val="tx2">
                    <a:lumMod val="50000"/>
                  </a:schemeClr>
                </a:solidFill>
                <a:latin typeface="Times New Roman" panose="02020603050405020304" pitchFamily="18" charset="0"/>
                <a:cs typeface="Times New Roman" panose="02020603050405020304" pitchFamily="18" charset="0"/>
              </a:rPr>
              <a:t>loại</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tệp</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người</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sở</a:t>
            </a:r>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chemeClr val="tx2">
                    <a:lumMod val="50000"/>
                  </a:schemeClr>
                </a:solidFill>
                <a:latin typeface="Times New Roman" panose="02020603050405020304" pitchFamily="18" charset="0"/>
                <a:cs typeface="Times New Roman" panose="02020603050405020304" pitchFamily="18" charset="0"/>
              </a:rPr>
              <a:t>hữu</a:t>
            </a:r>
            <a:r>
              <a:rPr lang="vi-VN" sz="4400" dirty="0">
                <a:solidFill>
                  <a:schemeClr val="tx2">
                    <a:lumMod val="50000"/>
                  </a:schemeClr>
                </a:solidFill>
                <a:latin typeface="Times New Roman" panose="02020603050405020304" pitchFamily="18" charset="0"/>
                <a:cs typeface="Times New Roman" panose="02020603050405020304" pitchFamily="18" charset="0"/>
              </a:rPr>
              <a:t>,…</a:t>
            </a:r>
            <a:endParaRPr lang="en-US" sz="44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DA7A11B8-B01B-4CEA-9EB9-CF3C175F3A0E}"/>
              </a:ext>
            </a:extLst>
          </p:cNvPr>
          <p:cNvPicPr/>
          <p:nvPr/>
        </p:nvPicPr>
        <p:blipFill>
          <a:blip r:embed="rId2"/>
          <a:stretch>
            <a:fillRect/>
          </a:stretch>
        </p:blipFill>
        <p:spPr>
          <a:xfrm>
            <a:off x="1426034" y="6912264"/>
            <a:ext cx="1433280" cy="1738250"/>
          </a:xfrm>
          <a:prstGeom prst="rect">
            <a:avLst/>
          </a:prstGeom>
        </p:spPr>
      </p:pic>
      <p:sp>
        <p:nvSpPr>
          <p:cNvPr id="25" name="Google Shape;124;p14">
            <a:extLst>
              <a:ext uri="{FF2B5EF4-FFF2-40B4-BE49-F238E27FC236}">
                <a16:creationId xmlns:a16="http://schemas.microsoft.com/office/drawing/2014/main" xmlns="" id="{6EFCC971-6E2B-4616-AA26-A8B917E5CC9B}"/>
              </a:ext>
            </a:extLst>
          </p:cNvPr>
          <p:cNvSpPr txBox="1"/>
          <p:nvPr/>
        </p:nvSpPr>
        <p:spPr>
          <a:xfrm>
            <a:off x="3464301" y="7512811"/>
            <a:ext cx="13293699" cy="826060"/>
          </a:xfrm>
          <a:prstGeom prst="rect">
            <a:avLst/>
          </a:prstGeom>
          <a:noFill/>
          <a:ln>
            <a:noFill/>
          </a:ln>
        </p:spPr>
        <p:txBody>
          <a:bodyPr spcFirstLastPara="1" wrap="square" lIns="0" tIns="0" rIns="0" bIns="0" anchor="t" anchorCtr="0">
            <a:spAutoFit/>
          </a:bodyPr>
          <a:lstStyle/>
          <a:p>
            <a:pPr lvl="0" algn="just">
              <a:lnSpc>
                <a:spcPct val="122010"/>
              </a:lnSpc>
            </a:pPr>
            <a:r>
              <a:rPr lang="vi-VN" sz="4400" dirty="0" err="1">
                <a:latin typeface="Times New Roman" panose="02020603050405020304" pitchFamily="18" charset="0"/>
                <a:cs typeface="Times New Roman" panose="02020603050405020304" pitchFamily="18" charset="0"/>
              </a:rPr>
              <a:t>Vì</a:t>
            </a:r>
            <a:r>
              <a:rPr lang="vi-VN" sz="4400" dirty="0">
                <a:latin typeface="Times New Roman" panose="02020603050405020304" pitchFamily="18" charset="0"/>
                <a:cs typeface="Times New Roman" panose="02020603050405020304" pitchFamily="18" charset="0"/>
              </a:rPr>
              <a:t> sao </a:t>
            </a:r>
            <a:r>
              <a:rPr lang="vi-VN" sz="4400" dirty="0" err="1">
                <a:latin typeface="Times New Roman" panose="02020603050405020304" pitchFamily="18" charset="0"/>
                <a:cs typeface="Times New Roman" panose="02020603050405020304" pitchFamily="18" charset="0"/>
              </a:rPr>
              <a:t>việc</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đặt</a:t>
            </a:r>
            <a:r>
              <a:rPr lang="vi-VN" sz="4400" dirty="0">
                <a:latin typeface="Times New Roman" panose="02020603050405020304" pitchFamily="18" charset="0"/>
                <a:cs typeface="Times New Roman" panose="02020603050405020304" pitchFamily="18" charset="0"/>
              </a:rPr>
              <a:t> tên cho thư </a:t>
            </a:r>
            <a:r>
              <a:rPr lang="vi-VN" sz="4400" dirty="0" err="1">
                <a:latin typeface="Times New Roman" panose="02020603050405020304" pitchFamily="18" charset="0"/>
                <a:cs typeface="Times New Roman" panose="02020603050405020304" pitchFamily="18" charset="0"/>
              </a:rPr>
              <a:t>mục</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và</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tệp</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lại</a:t>
            </a:r>
            <a:r>
              <a:rPr lang="vi-VN" sz="4400" dirty="0">
                <a:latin typeface="Times New Roman" panose="02020603050405020304" pitchFamily="18" charset="0"/>
                <a:cs typeface="Times New Roman" panose="02020603050405020304" pitchFamily="18" charset="0"/>
              </a:rPr>
              <a:t> quan </a:t>
            </a:r>
            <a:r>
              <a:rPr lang="vi-VN" sz="4400" dirty="0" err="1">
                <a:latin typeface="Times New Roman" panose="02020603050405020304" pitchFamily="18" charset="0"/>
                <a:cs typeface="Times New Roman" panose="02020603050405020304" pitchFamily="18" charset="0"/>
              </a:rPr>
              <a:t>trọng</a:t>
            </a:r>
            <a:r>
              <a:rPr lang="vi-VN" sz="4400" dirty="0">
                <a:latin typeface="Times New Roman" panose="02020603050405020304" pitchFamily="18" charset="0"/>
                <a:cs typeface="Times New Roman" panose="02020603050405020304" pitchFamily="18" charset="0"/>
              </a:rPr>
              <a:t>?</a:t>
            </a:r>
            <a:endParaRPr lang="vi-VN" sz="4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p:txBody>
      </p:sp>
      <p:pic>
        <p:nvPicPr>
          <p:cNvPr id="26" name="Picture 25">
            <a:extLst>
              <a:ext uri="{FF2B5EF4-FFF2-40B4-BE49-F238E27FC236}">
                <a16:creationId xmlns:a16="http://schemas.microsoft.com/office/drawing/2014/main" xmlns="" id="{227EFEF4-F768-4B36-9313-4911E7D4C4AC}"/>
              </a:ext>
            </a:extLst>
          </p:cNvPr>
          <p:cNvPicPr/>
          <p:nvPr/>
        </p:nvPicPr>
        <p:blipFill>
          <a:blip r:embed="rId3"/>
          <a:stretch>
            <a:fillRect/>
          </a:stretch>
        </p:blipFill>
        <p:spPr>
          <a:xfrm>
            <a:off x="1246702" y="734751"/>
            <a:ext cx="1757755" cy="1594004"/>
          </a:xfrm>
          <a:prstGeom prst="rect">
            <a:avLst/>
          </a:prstGeom>
        </p:spPr>
      </p:pic>
    </p:spTree>
    <p:extLst>
      <p:ext uri="{BB962C8B-B14F-4D97-AF65-F5344CB8AC3E}">
        <p14:creationId xmlns:p14="http://schemas.microsoft.com/office/powerpoint/2010/main" val="17834543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35;p21">
            <a:extLst>
              <a:ext uri="{FF2B5EF4-FFF2-40B4-BE49-F238E27FC236}">
                <a16:creationId xmlns:a16="http://schemas.microsoft.com/office/drawing/2014/main" xmlns="" id="{9407EF74-E8BA-4587-BD01-974D1393655F}"/>
              </a:ext>
            </a:extLst>
          </p:cNvPr>
          <p:cNvSpPr txBox="1"/>
          <p:nvPr/>
        </p:nvSpPr>
        <p:spPr>
          <a:xfrm>
            <a:off x="2111936" y="1134116"/>
            <a:ext cx="14064127" cy="1138453"/>
          </a:xfrm>
          <a:prstGeom prst="rect">
            <a:avLst/>
          </a:prstGeom>
          <a:noFill/>
          <a:ln>
            <a:noFill/>
          </a:ln>
        </p:spPr>
        <p:txBody>
          <a:bodyPr spcFirstLastPara="1" wrap="square" lIns="0" tIns="0" rIns="0" bIns="0" anchor="t" anchorCtr="0">
            <a:spAutoFit/>
          </a:bodyPr>
          <a:lstStyle/>
          <a:p>
            <a:pPr lvl="0" algn="ctr">
              <a:lnSpc>
                <a:spcPct val="137006"/>
              </a:lnSpc>
            </a:pPr>
            <a:r>
              <a:rPr lang="vi-VN" sz="5400" b="1" dirty="0">
                <a:latin typeface="Paytone One"/>
                <a:sym typeface="Paytone One"/>
              </a:rPr>
              <a:t>2. Công cụ tìm kiếm trên máy tính</a:t>
            </a:r>
            <a:endParaRPr lang="vi-VN" sz="5400" dirty="0"/>
          </a:p>
        </p:txBody>
      </p:sp>
      <p:sp>
        <p:nvSpPr>
          <p:cNvPr id="3" name="Google Shape;338;p21">
            <a:extLst>
              <a:ext uri="{FF2B5EF4-FFF2-40B4-BE49-F238E27FC236}">
                <a16:creationId xmlns:a16="http://schemas.microsoft.com/office/drawing/2014/main" xmlns="" id="{2C93409F-FCCA-4576-BD8B-5BA201245DA8}"/>
              </a:ext>
            </a:extLst>
          </p:cNvPr>
          <p:cNvSpPr txBox="1"/>
          <p:nvPr/>
        </p:nvSpPr>
        <p:spPr>
          <a:xfrm>
            <a:off x="2869174" y="5586413"/>
            <a:ext cx="8660838" cy="742383"/>
          </a:xfrm>
          <a:prstGeom prst="rect">
            <a:avLst/>
          </a:prstGeom>
          <a:noFill/>
          <a:ln>
            <a:no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600" dirty="0" err="1">
                <a:latin typeface="Times New Roman" panose="02020603050405020304" pitchFamily="18" charset="0"/>
                <a:cs typeface="Times New Roman" panose="02020603050405020304" pitchFamily="18" charset="0"/>
              </a:rPr>
              <a:t>Hình</a:t>
            </a:r>
            <a:r>
              <a:rPr lang="vi-VN" sz="3600" dirty="0">
                <a:latin typeface="Times New Roman" panose="02020603050405020304" pitchFamily="18" charset="0"/>
                <a:cs typeface="Times New Roman" panose="02020603050405020304" pitchFamily="18" charset="0"/>
              </a:rPr>
              <a:t> 20. Công </a:t>
            </a:r>
            <a:r>
              <a:rPr lang="vi-VN" sz="3600" dirty="0" err="1">
                <a:latin typeface="Times New Roman" panose="02020603050405020304" pitchFamily="18" charset="0"/>
                <a:cs typeface="Times New Roman" panose="02020603050405020304" pitchFamily="18" charset="0"/>
              </a:rPr>
              <a:t>cụ</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tìm</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kiếm</a:t>
            </a:r>
            <a:r>
              <a:rPr lang="vi-VN" sz="3600" dirty="0">
                <a:latin typeface="Times New Roman" panose="02020603050405020304" pitchFamily="18" charset="0"/>
                <a:cs typeface="Times New Roman" panose="02020603050405020304" pitchFamily="18" charset="0"/>
              </a:rPr>
              <a:t> trên </a:t>
            </a:r>
            <a:r>
              <a:rPr lang="vi-VN" sz="3600" dirty="0" err="1">
                <a:latin typeface="Times New Roman" panose="02020603050405020304" pitchFamily="18" charset="0"/>
                <a:cs typeface="Times New Roman" panose="02020603050405020304" pitchFamily="18" charset="0"/>
              </a:rPr>
              <a:t>máy</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tính</a:t>
            </a:r>
            <a:endParaRPr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65854345-FB76-4CF3-9F67-2D6931724106}"/>
              </a:ext>
            </a:extLst>
          </p:cNvPr>
          <p:cNvPicPr>
            <a:picLocks noChangeAspect="1"/>
          </p:cNvPicPr>
          <p:nvPr/>
        </p:nvPicPr>
        <p:blipFill>
          <a:blip r:embed="rId2"/>
          <a:stretch>
            <a:fillRect/>
          </a:stretch>
        </p:blipFill>
        <p:spPr>
          <a:xfrm>
            <a:off x="1484516" y="2457451"/>
            <a:ext cx="10637864" cy="3128962"/>
          </a:xfrm>
          <a:prstGeom prst="rect">
            <a:avLst/>
          </a:prstGeom>
        </p:spPr>
      </p:pic>
      <p:sp>
        <p:nvSpPr>
          <p:cNvPr id="8" name="Google Shape;338;p21">
            <a:extLst>
              <a:ext uri="{FF2B5EF4-FFF2-40B4-BE49-F238E27FC236}">
                <a16:creationId xmlns:a16="http://schemas.microsoft.com/office/drawing/2014/main" xmlns="" id="{64664A52-B304-4582-9DE6-6A59FED25D1B}"/>
              </a:ext>
            </a:extLst>
          </p:cNvPr>
          <p:cNvSpPr txBox="1"/>
          <p:nvPr/>
        </p:nvSpPr>
        <p:spPr>
          <a:xfrm>
            <a:off x="13366184" y="2864501"/>
            <a:ext cx="3599404" cy="742383"/>
          </a:xfrm>
          <a:prstGeom prst="rect">
            <a:avLst/>
          </a:prstGeom>
          <a:noFill/>
          <a:ln>
            <a:solidFill>
              <a:srgbClr val="FF0000"/>
            </a:solid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600" dirty="0">
                <a:latin typeface="+mj-lt"/>
              </a:rPr>
              <a:t>Công </a:t>
            </a:r>
            <a:r>
              <a:rPr lang="vi-VN" sz="3600" dirty="0" err="1">
                <a:latin typeface="+mj-lt"/>
              </a:rPr>
              <a:t>cụ</a:t>
            </a:r>
            <a:r>
              <a:rPr lang="vi-VN" sz="3600" dirty="0">
                <a:latin typeface="+mj-lt"/>
              </a:rPr>
              <a:t> </a:t>
            </a:r>
            <a:r>
              <a:rPr lang="vi-VN" sz="3600" dirty="0" err="1">
                <a:latin typeface="+mj-lt"/>
              </a:rPr>
              <a:t>tìm</a:t>
            </a:r>
            <a:r>
              <a:rPr lang="vi-VN" sz="3600" dirty="0">
                <a:latin typeface="+mj-lt"/>
              </a:rPr>
              <a:t> </a:t>
            </a:r>
            <a:r>
              <a:rPr lang="vi-VN" sz="3600" dirty="0" err="1">
                <a:latin typeface="+mj-lt"/>
              </a:rPr>
              <a:t>kiếm</a:t>
            </a:r>
            <a:endParaRPr sz="3600" dirty="0">
              <a:latin typeface="+mj-lt"/>
            </a:endParaRPr>
          </a:p>
        </p:txBody>
      </p:sp>
      <p:pic>
        <p:nvPicPr>
          <p:cNvPr id="9" name="Graphic 8" descr="Arrow: Straight with solid fill">
            <a:extLst>
              <a:ext uri="{FF2B5EF4-FFF2-40B4-BE49-F238E27FC236}">
                <a16:creationId xmlns:a16="http://schemas.microsoft.com/office/drawing/2014/main" xmlns="" id="{731BA439-5314-42E9-BF8E-6CA5E306CAC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251310" y="2776680"/>
            <a:ext cx="1114874" cy="914400"/>
          </a:xfrm>
          <a:prstGeom prst="rect">
            <a:avLst/>
          </a:prstGeom>
        </p:spPr>
      </p:pic>
      <p:sp>
        <p:nvSpPr>
          <p:cNvPr id="10" name="Shape 1937">
            <a:extLst>
              <a:ext uri="{FF2B5EF4-FFF2-40B4-BE49-F238E27FC236}">
                <a16:creationId xmlns:a16="http://schemas.microsoft.com/office/drawing/2014/main" xmlns="" id="{A764BEE9-8BC2-4AFC-AC0F-84A4CA08BDE0}"/>
              </a:ext>
            </a:extLst>
          </p:cNvPr>
          <p:cNvSpPr/>
          <p:nvPr/>
        </p:nvSpPr>
        <p:spPr>
          <a:xfrm>
            <a:off x="9447860" y="2981201"/>
            <a:ext cx="2674519" cy="494879"/>
          </a:xfrm>
          <a:custGeom>
            <a:avLst/>
            <a:gdLst/>
            <a:ahLst/>
            <a:cxnLst/>
            <a:rect l="0" t="0" r="0" b="0"/>
            <a:pathLst>
              <a:path w="1675702" h="250101">
                <a:moveTo>
                  <a:pt x="0" y="250101"/>
                </a:moveTo>
                <a:lnTo>
                  <a:pt x="1675702" y="250101"/>
                </a:lnTo>
                <a:lnTo>
                  <a:pt x="1675702" y="0"/>
                </a:lnTo>
                <a:lnTo>
                  <a:pt x="0" y="0"/>
                </a:lnTo>
                <a:close/>
              </a:path>
            </a:pathLst>
          </a:custGeom>
          <a:ln w="38100" cap="flat">
            <a:miter lim="100000"/>
          </a:ln>
        </p:spPr>
        <p:style>
          <a:lnRef idx="1">
            <a:srgbClr val="D12229"/>
          </a:lnRef>
          <a:fillRef idx="0">
            <a:srgbClr val="000000">
              <a:alpha val="0"/>
            </a:srgbClr>
          </a:fillRef>
          <a:effectRef idx="0">
            <a:scrgbClr r="0" g="0" b="0"/>
          </a:effectRef>
          <a:fontRef idx="none"/>
        </p:style>
        <p:txBody>
          <a:bodyPr/>
          <a:lstStyle/>
          <a:p>
            <a:endParaRPr lang="en-US"/>
          </a:p>
        </p:txBody>
      </p:sp>
      <p:grpSp>
        <p:nvGrpSpPr>
          <p:cNvPr id="11" name="Group 10">
            <a:extLst>
              <a:ext uri="{FF2B5EF4-FFF2-40B4-BE49-F238E27FC236}">
                <a16:creationId xmlns:a16="http://schemas.microsoft.com/office/drawing/2014/main" xmlns="" id="{2C717B9B-41AE-46D9-8DD3-5B20DAA2DD7B}"/>
              </a:ext>
            </a:extLst>
          </p:cNvPr>
          <p:cNvGrpSpPr/>
          <p:nvPr/>
        </p:nvGrpSpPr>
        <p:grpSpPr>
          <a:xfrm>
            <a:off x="1484516" y="6412622"/>
            <a:ext cx="15683321" cy="3694275"/>
            <a:chOff x="487611" y="132261"/>
            <a:chExt cx="5267072" cy="1005338"/>
          </a:xfrm>
        </p:grpSpPr>
        <p:sp>
          <p:nvSpPr>
            <p:cNvPr id="12" name="Shape 97894">
              <a:extLst>
                <a:ext uri="{FF2B5EF4-FFF2-40B4-BE49-F238E27FC236}">
                  <a16:creationId xmlns:a16="http://schemas.microsoft.com/office/drawing/2014/main" xmlns="" id="{D9DC1436-22B7-434C-81E1-D52A6B0C6573}"/>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a:p>
          </p:txBody>
        </p:sp>
        <p:sp>
          <p:nvSpPr>
            <p:cNvPr id="13" name="Shape 1030">
              <a:extLst>
                <a:ext uri="{FF2B5EF4-FFF2-40B4-BE49-F238E27FC236}">
                  <a16:creationId xmlns:a16="http://schemas.microsoft.com/office/drawing/2014/main" xmlns="" id="{7DDA8AF9-911C-44EB-ABCB-599C5BBD31BD}"/>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miter lim="127000"/>
            </a:ln>
          </p:spPr>
          <p:style>
            <a:lnRef idx="0">
              <a:srgbClr val="000000">
                <a:alpha val="0"/>
              </a:srgbClr>
            </a:lnRef>
            <a:fillRef idx="1">
              <a:srgbClr val="E1F3FC"/>
            </a:fillRef>
            <a:effectRef idx="0">
              <a:scrgbClr r="0" g="0" b="0"/>
            </a:effectRef>
            <a:fontRef idx="none"/>
          </p:style>
          <p:txBody>
            <a:bodyPr/>
            <a:lstStyle/>
            <a:p>
              <a:endParaRPr lang="en-US" dirty="0"/>
            </a:p>
          </p:txBody>
        </p:sp>
        <p:sp>
          <p:nvSpPr>
            <p:cNvPr id="14" name="Shape 1031">
              <a:extLst>
                <a:ext uri="{FF2B5EF4-FFF2-40B4-BE49-F238E27FC236}">
                  <a16:creationId xmlns:a16="http://schemas.microsoft.com/office/drawing/2014/main" xmlns="" id="{9302AF4D-F4E8-4CBF-9DE4-09A23137A40C}"/>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5" name="Shape 1032">
              <a:extLst>
                <a:ext uri="{FF2B5EF4-FFF2-40B4-BE49-F238E27FC236}">
                  <a16:creationId xmlns:a16="http://schemas.microsoft.com/office/drawing/2014/main" xmlns="" id="{5D2F826F-77D4-4C79-832F-7483E78DD8FB}"/>
                </a:ext>
              </a:extLst>
            </p:cNvPr>
            <p:cNvSpPr/>
            <p:nvPr/>
          </p:nvSpPr>
          <p:spPr>
            <a:xfrm>
              <a:off x="529399" y="289334"/>
              <a:ext cx="0" cy="613385"/>
            </a:xfrm>
            <a:custGeom>
              <a:avLst/>
              <a:gdLst/>
              <a:ahLst/>
              <a:cxnLst/>
              <a:rect l="0" t="0" r="0" b="0"/>
              <a:pathLst>
                <a:path h="613385">
                  <a:moveTo>
                    <a:pt x="0" y="0"/>
                  </a:moveTo>
                  <a:lnTo>
                    <a:pt x="0" y="613385"/>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6" name="Shape 1033">
              <a:extLst>
                <a:ext uri="{FF2B5EF4-FFF2-40B4-BE49-F238E27FC236}">
                  <a16:creationId xmlns:a16="http://schemas.microsoft.com/office/drawing/2014/main" xmlns="" id="{BD4F1454-EA39-4259-B0F0-5D3BFB8EA2C6}"/>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7" name="Shape 1034">
              <a:extLst>
                <a:ext uri="{FF2B5EF4-FFF2-40B4-BE49-F238E27FC236}">
                  <a16:creationId xmlns:a16="http://schemas.microsoft.com/office/drawing/2014/main" xmlns="" id="{34E8721E-6044-41F0-AF21-4891F0C560DA}"/>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8" name="Shape 1035">
              <a:extLst>
                <a:ext uri="{FF2B5EF4-FFF2-40B4-BE49-F238E27FC236}">
                  <a16:creationId xmlns:a16="http://schemas.microsoft.com/office/drawing/2014/main" xmlns="" id="{A9F50AEB-6662-44EB-9056-23585D063D04}"/>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9" name="Shape 1036">
              <a:extLst>
                <a:ext uri="{FF2B5EF4-FFF2-40B4-BE49-F238E27FC236}">
                  <a16:creationId xmlns:a16="http://schemas.microsoft.com/office/drawing/2014/main" xmlns="" id="{6E2DE590-CA29-4D74-8747-370C72FE0E4C}"/>
                </a:ext>
              </a:extLst>
            </p:cNvPr>
            <p:cNvSpPr/>
            <p:nvPr/>
          </p:nvSpPr>
          <p:spPr>
            <a:xfrm>
              <a:off x="5652001" y="264800"/>
              <a:ext cx="0" cy="613385"/>
            </a:xfrm>
            <a:custGeom>
              <a:avLst/>
              <a:gdLst/>
              <a:ahLst/>
              <a:cxnLst/>
              <a:rect l="0" t="0" r="0" b="0"/>
              <a:pathLst>
                <a:path h="613385">
                  <a:moveTo>
                    <a:pt x="0" y="613385"/>
                  </a:moveTo>
                  <a:lnTo>
                    <a:pt x="0" y="0"/>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0" name="Shape 1037">
              <a:extLst>
                <a:ext uri="{FF2B5EF4-FFF2-40B4-BE49-F238E27FC236}">
                  <a16:creationId xmlns:a16="http://schemas.microsoft.com/office/drawing/2014/main" xmlns="" id="{DA94BDED-7E22-4F03-B392-E5AAEAC3092E}"/>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1" name="Shape 1038">
              <a:extLst>
                <a:ext uri="{FF2B5EF4-FFF2-40B4-BE49-F238E27FC236}">
                  <a16:creationId xmlns:a16="http://schemas.microsoft.com/office/drawing/2014/main" xmlns="" id="{B83EF3C1-CB93-44FB-AFB1-CCCF42885E47}"/>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2" name="Shape 1039">
              <a:extLst>
                <a:ext uri="{FF2B5EF4-FFF2-40B4-BE49-F238E27FC236}">
                  <a16:creationId xmlns:a16="http://schemas.microsoft.com/office/drawing/2014/main" xmlns="" id="{F823C9B3-E1B6-489B-8B3F-7655B11F07F7}"/>
                </a:ext>
              </a:extLst>
            </p:cNvPr>
            <p:cNvSpPr/>
            <p:nvPr/>
          </p:nvSpPr>
          <p:spPr>
            <a:xfrm>
              <a:off x="529399"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3" name="Shape 1040">
              <a:extLst>
                <a:ext uri="{FF2B5EF4-FFF2-40B4-BE49-F238E27FC236}">
                  <a16:creationId xmlns:a16="http://schemas.microsoft.com/office/drawing/2014/main" xmlns="" id="{EADD21F1-D306-4A80-8FE3-E1ACC9F5ECB4}"/>
                </a:ext>
              </a:extLst>
            </p:cNvPr>
            <p:cNvSpPr/>
            <p:nvPr/>
          </p:nvSpPr>
          <p:spPr>
            <a:xfrm>
              <a:off x="529399"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4" name="Shape 1041">
              <a:extLst>
                <a:ext uri="{FF2B5EF4-FFF2-40B4-BE49-F238E27FC236}">
                  <a16:creationId xmlns:a16="http://schemas.microsoft.com/office/drawing/2014/main" xmlns="" id="{2480D76E-071F-4834-955C-81A5ED1CDD1E}"/>
                </a:ext>
              </a:extLst>
            </p:cNvPr>
            <p:cNvSpPr/>
            <p:nvPr/>
          </p:nvSpPr>
          <p:spPr>
            <a:xfrm>
              <a:off x="637400"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5" name="Shape 1042">
              <a:extLst>
                <a:ext uri="{FF2B5EF4-FFF2-40B4-BE49-F238E27FC236}">
                  <a16:creationId xmlns:a16="http://schemas.microsoft.com/office/drawing/2014/main" xmlns="" id="{65970F25-DE49-4BA2-98B6-D8A67D4DCC05}"/>
                </a:ext>
              </a:extLst>
            </p:cNvPr>
            <p:cNvSpPr/>
            <p:nvPr/>
          </p:nvSpPr>
          <p:spPr>
            <a:xfrm>
              <a:off x="5543995"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6" name="Shape 1043">
              <a:extLst>
                <a:ext uri="{FF2B5EF4-FFF2-40B4-BE49-F238E27FC236}">
                  <a16:creationId xmlns:a16="http://schemas.microsoft.com/office/drawing/2014/main" xmlns="" id="{6BEB6ECE-C8F9-4C60-92FC-EC74D0B75C50}"/>
                </a:ext>
              </a:extLst>
            </p:cNvPr>
            <p:cNvSpPr/>
            <p:nvPr/>
          </p:nvSpPr>
          <p:spPr>
            <a:xfrm>
              <a:off x="5651996"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7" name="Shape 1044">
              <a:extLst>
                <a:ext uri="{FF2B5EF4-FFF2-40B4-BE49-F238E27FC236}">
                  <a16:creationId xmlns:a16="http://schemas.microsoft.com/office/drawing/2014/main" xmlns="" id="{7A2D9CCB-D88E-433D-929F-CBB43CB191F1}"/>
                </a:ext>
              </a:extLst>
            </p:cNvPr>
            <p:cNvSpPr/>
            <p:nvPr/>
          </p:nvSpPr>
          <p:spPr>
            <a:xfrm>
              <a:off x="5651996"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8" name="Shape 1045">
              <a:extLst>
                <a:ext uri="{FF2B5EF4-FFF2-40B4-BE49-F238E27FC236}">
                  <a16:creationId xmlns:a16="http://schemas.microsoft.com/office/drawing/2014/main" xmlns="" id="{1C78BE90-3C4F-4CAE-B196-AF9609AE6D85}"/>
                </a:ext>
              </a:extLst>
            </p:cNvPr>
            <p:cNvSpPr/>
            <p:nvPr/>
          </p:nvSpPr>
          <p:spPr>
            <a:xfrm>
              <a:off x="5543995"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9" name="Shape 1046">
              <a:extLst>
                <a:ext uri="{FF2B5EF4-FFF2-40B4-BE49-F238E27FC236}">
                  <a16:creationId xmlns:a16="http://schemas.microsoft.com/office/drawing/2014/main" xmlns="" id="{10B8558F-CDEE-4F5F-8746-7EB383749F02}"/>
                </a:ext>
              </a:extLst>
            </p:cNvPr>
            <p:cNvSpPr/>
            <p:nvPr/>
          </p:nvSpPr>
          <p:spPr>
            <a:xfrm>
              <a:off x="637400"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grpSp>
      <p:sp>
        <p:nvSpPr>
          <p:cNvPr id="30" name="TextBox 29">
            <a:extLst>
              <a:ext uri="{FF2B5EF4-FFF2-40B4-BE49-F238E27FC236}">
                <a16:creationId xmlns:a16="http://schemas.microsoft.com/office/drawing/2014/main" xmlns="" id="{F98D04BB-5BFC-4E85-9759-4ECAA6ADA042}"/>
              </a:ext>
            </a:extLst>
          </p:cNvPr>
          <p:cNvSpPr txBox="1"/>
          <p:nvPr/>
        </p:nvSpPr>
        <p:spPr>
          <a:xfrm>
            <a:off x="3186702" y="6637708"/>
            <a:ext cx="13231761" cy="1323439"/>
          </a:xfrm>
          <a:prstGeom prst="rect">
            <a:avLst/>
          </a:prstGeom>
          <a:noFill/>
        </p:spPr>
        <p:txBody>
          <a:bodyPr wrap="square" rtlCol="0">
            <a:spAutoFit/>
          </a:bodyPr>
          <a:lstStyle/>
          <a:p>
            <a:pPr marL="0" marR="0" lvl="1" indent="0" algn="just" rtl="0">
              <a:spcBef>
                <a:spcPts val="0"/>
              </a:spcBef>
              <a:spcAft>
                <a:spcPts val="0"/>
              </a:spcAft>
              <a:buNone/>
            </a:pPr>
            <a:r>
              <a:rPr lang="vi-VN" sz="4000" b="0" i="0" u="none" strike="noStrike" cap="none" dirty="0">
                <a:solidFill>
                  <a:srgbClr val="92D050"/>
                </a:solidFill>
                <a:latin typeface="Times New Roman" panose="02020603050405020304" pitchFamily="18" charset="0"/>
                <a:ea typeface="Lato"/>
                <a:cs typeface="Times New Roman" panose="02020603050405020304" pitchFamily="18" charset="0"/>
                <a:sym typeface="Lato"/>
              </a:rPr>
              <a:t>• Công cụ tìm kiếm trên máy tính được cung cấp trong cửa sổ phần mềm File Explorer.</a:t>
            </a:r>
          </a:p>
        </p:txBody>
      </p:sp>
      <p:pic>
        <p:nvPicPr>
          <p:cNvPr id="31" name="Picture 30">
            <a:extLst>
              <a:ext uri="{FF2B5EF4-FFF2-40B4-BE49-F238E27FC236}">
                <a16:creationId xmlns:a16="http://schemas.microsoft.com/office/drawing/2014/main" xmlns="" id="{8F532234-2486-43D7-8E9E-F08268A6756E}"/>
              </a:ext>
            </a:extLst>
          </p:cNvPr>
          <p:cNvPicPr/>
          <p:nvPr/>
        </p:nvPicPr>
        <p:blipFill>
          <a:blip r:embed="rId5"/>
          <a:stretch>
            <a:fillRect/>
          </a:stretch>
        </p:blipFill>
        <p:spPr>
          <a:xfrm>
            <a:off x="1608944" y="6690785"/>
            <a:ext cx="1419709" cy="1270361"/>
          </a:xfrm>
          <a:prstGeom prst="rect">
            <a:avLst/>
          </a:prstGeom>
        </p:spPr>
      </p:pic>
      <p:sp>
        <p:nvSpPr>
          <p:cNvPr id="32" name="TextBox 31">
            <a:extLst>
              <a:ext uri="{FF2B5EF4-FFF2-40B4-BE49-F238E27FC236}">
                <a16:creationId xmlns:a16="http://schemas.microsoft.com/office/drawing/2014/main" xmlns="" id="{4B89D32D-B56D-4A03-AA2D-5DF386DA8DDF}"/>
              </a:ext>
            </a:extLst>
          </p:cNvPr>
          <p:cNvSpPr txBox="1"/>
          <p:nvPr/>
        </p:nvSpPr>
        <p:spPr>
          <a:xfrm>
            <a:off x="1921160" y="8006719"/>
            <a:ext cx="14557493" cy="1656031"/>
          </a:xfrm>
          <a:prstGeom prst="rect">
            <a:avLst/>
          </a:prstGeom>
          <a:noFill/>
        </p:spPr>
        <p:txBody>
          <a:bodyPr wrap="square" rtlCol="0">
            <a:spAutoFit/>
          </a:bodyPr>
          <a:lstStyle/>
          <a:p>
            <a:pPr marL="0" marR="0" lvl="1" indent="0" algn="just" rtl="0">
              <a:lnSpc>
                <a:spcPct val="134013"/>
              </a:lnSpc>
              <a:spcBef>
                <a:spcPts val="0"/>
              </a:spcBef>
              <a:spcAft>
                <a:spcPts val="0"/>
              </a:spcAft>
              <a:buNone/>
            </a:pPr>
            <a:r>
              <a:rPr lang="vi-VN" sz="4000" b="0" i="0" u="none" strike="noStrike" cap="none" dirty="0">
                <a:solidFill>
                  <a:srgbClr val="92D050"/>
                </a:solidFill>
                <a:latin typeface="Times New Roman" panose="02020603050405020304" pitchFamily="18" charset="0"/>
                <a:ea typeface="Lato"/>
                <a:cs typeface="Times New Roman" panose="02020603050405020304" pitchFamily="18" charset="0"/>
                <a:sym typeface="Lato"/>
              </a:rPr>
              <a:t>• Sử dụng công cụ tìm kiếm trên máy tính em sẽ nhanh chóng tìm thấy thư mục và tệp muốn tìm.</a:t>
            </a:r>
            <a:endParaRPr lang="en-US" sz="4000"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1554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80">
                                          <p:stCondLst>
                                            <p:cond delay="0"/>
                                          </p:stCondLst>
                                        </p:cTn>
                                        <p:tgtEl>
                                          <p:spTgt spid="31"/>
                                        </p:tgtEl>
                                      </p:cBhvr>
                                    </p:animEffect>
                                    <p:anim calcmode="lin" valueType="num">
                                      <p:cBhvr>
                                        <p:cTn id="3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5" dur="26">
                                          <p:stCondLst>
                                            <p:cond delay="650"/>
                                          </p:stCondLst>
                                        </p:cTn>
                                        <p:tgtEl>
                                          <p:spTgt spid="31"/>
                                        </p:tgtEl>
                                      </p:cBhvr>
                                      <p:to x="100000" y="60000"/>
                                    </p:animScale>
                                    <p:animScale>
                                      <p:cBhvr>
                                        <p:cTn id="36" dur="166" decel="50000">
                                          <p:stCondLst>
                                            <p:cond delay="676"/>
                                          </p:stCondLst>
                                        </p:cTn>
                                        <p:tgtEl>
                                          <p:spTgt spid="31"/>
                                        </p:tgtEl>
                                      </p:cBhvr>
                                      <p:to x="100000" y="100000"/>
                                    </p:animScale>
                                    <p:animScale>
                                      <p:cBhvr>
                                        <p:cTn id="37" dur="26">
                                          <p:stCondLst>
                                            <p:cond delay="1312"/>
                                          </p:stCondLst>
                                        </p:cTn>
                                        <p:tgtEl>
                                          <p:spTgt spid="31"/>
                                        </p:tgtEl>
                                      </p:cBhvr>
                                      <p:to x="100000" y="80000"/>
                                    </p:animScale>
                                    <p:animScale>
                                      <p:cBhvr>
                                        <p:cTn id="38" dur="166" decel="50000">
                                          <p:stCondLst>
                                            <p:cond delay="1338"/>
                                          </p:stCondLst>
                                        </p:cTn>
                                        <p:tgtEl>
                                          <p:spTgt spid="31"/>
                                        </p:tgtEl>
                                      </p:cBhvr>
                                      <p:to x="100000" y="100000"/>
                                    </p:animScale>
                                    <p:animScale>
                                      <p:cBhvr>
                                        <p:cTn id="39" dur="26">
                                          <p:stCondLst>
                                            <p:cond delay="1642"/>
                                          </p:stCondLst>
                                        </p:cTn>
                                        <p:tgtEl>
                                          <p:spTgt spid="31"/>
                                        </p:tgtEl>
                                      </p:cBhvr>
                                      <p:to x="100000" y="90000"/>
                                    </p:animScale>
                                    <p:animScale>
                                      <p:cBhvr>
                                        <p:cTn id="40" dur="166" decel="50000">
                                          <p:stCondLst>
                                            <p:cond delay="1668"/>
                                          </p:stCondLst>
                                        </p:cTn>
                                        <p:tgtEl>
                                          <p:spTgt spid="31"/>
                                        </p:tgtEl>
                                      </p:cBhvr>
                                      <p:to x="100000" y="100000"/>
                                    </p:animScale>
                                    <p:animScale>
                                      <p:cBhvr>
                                        <p:cTn id="41" dur="26">
                                          <p:stCondLst>
                                            <p:cond delay="1808"/>
                                          </p:stCondLst>
                                        </p:cTn>
                                        <p:tgtEl>
                                          <p:spTgt spid="31"/>
                                        </p:tgtEl>
                                      </p:cBhvr>
                                      <p:to x="100000" y="95000"/>
                                    </p:animScale>
                                    <p:animScale>
                                      <p:cBhvr>
                                        <p:cTn id="42" dur="166" decel="50000">
                                          <p:stCondLst>
                                            <p:cond delay="1834"/>
                                          </p:stCondLst>
                                        </p:cTn>
                                        <p:tgtEl>
                                          <p:spTgt spid="31"/>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80">
                                          <p:stCondLst>
                                            <p:cond delay="0"/>
                                          </p:stCondLst>
                                        </p:cTn>
                                        <p:tgtEl>
                                          <p:spTgt spid="30"/>
                                        </p:tgtEl>
                                      </p:cBhvr>
                                    </p:animEffect>
                                    <p:anim calcmode="lin" valueType="num">
                                      <p:cBhvr>
                                        <p:cTn id="4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51" dur="26">
                                          <p:stCondLst>
                                            <p:cond delay="650"/>
                                          </p:stCondLst>
                                        </p:cTn>
                                        <p:tgtEl>
                                          <p:spTgt spid="30"/>
                                        </p:tgtEl>
                                      </p:cBhvr>
                                      <p:to x="100000" y="60000"/>
                                    </p:animScale>
                                    <p:animScale>
                                      <p:cBhvr>
                                        <p:cTn id="52" dur="166" decel="50000">
                                          <p:stCondLst>
                                            <p:cond delay="676"/>
                                          </p:stCondLst>
                                        </p:cTn>
                                        <p:tgtEl>
                                          <p:spTgt spid="30"/>
                                        </p:tgtEl>
                                      </p:cBhvr>
                                      <p:to x="100000" y="100000"/>
                                    </p:animScale>
                                    <p:animScale>
                                      <p:cBhvr>
                                        <p:cTn id="53" dur="26">
                                          <p:stCondLst>
                                            <p:cond delay="1312"/>
                                          </p:stCondLst>
                                        </p:cTn>
                                        <p:tgtEl>
                                          <p:spTgt spid="30"/>
                                        </p:tgtEl>
                                      </p:cBhvr>
                                      <p:to x="100000" y="80000"/>
                                    </p:animScale>
                                    <p:animScale>
                                      <p:cBhvr>
                                        <p:cTn id="54" dur="166" decel="50000">
                                          <p:stCondLst>
                                            <p:cond delay="1338"/>
                                          </p:stCondLst>
                                        </p:cTn>
                                        <p:tgtEl>
                                          <p:spTgt spid="30"/>
                                        </p:tgtEl>
                                      </p:cBhvr>
                                      <p:to x="100000" y="100000"/>
                                    </p:animScale>
                                    <p:animScale>
                                      <p:cBhvr>
                                        <p:cTn id="55" dur="26">
                                          <p:stCondLst>
                                            <p:cond delay="1642"/>
                                          </p:stCondLst>
                                        </p:cTn>
                                        <p:tgtEl>
                                          <p:spTgt spid="30"/>
                                        </p:tgtEl>
                                      </p:cBhvr>
                                      <p:to x="100000" y="90000"/>
                                    </p:animScale>
                                    <p:animScale>
                                      <p:cBhvr>
                                        <p:cTn id="56" dur="166" decel="50000">
                                          <p:stCondLst>
                                            <p:cond delay="1668"/>
                                          </p:stCondLst>
                                        </p:cTn>
                                        <p:tgtEl>
                                          <p:spTgt spid="30"/>
                                        </p:tgtEl>
                                      </p:cBhvr>
                                      <p:to x="100000" y="100000"/>
                                    </p:animScale>
                                    <p:animScale>
                                      <p:cBhvr>
                                        <p:cTn id="57" dur="26">
                                          <p:stCondLst>
                                            <p:cond delay="1808"/>
                                          </p:stCondLst>
                                        </p:cTn>
                                        <p:tgtEl>
                                          <p:spTgt spid="30"/>
                                        </p:tgtEl>
                                      </p:cBhvr>
                                      <p:to x="100000" y="95000"/>
                                    </p:animScale>
                                    <p:animScale>
                                      <p:cBhvr>
                                        <p:cTn id="58" dur="166" decel="50000">
                                          <p:stCondLst>
                                            <p:cond delay="1834"/>
                                          </p:stCondLst>
                                        </p:cTn>
                                        <p:tgtEl>
                                          <p:spTgt spid="30"/>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580">
                                          <p:stCondLst>
                                            <p:cond delay="0"/>
                                          </p:stCondLst>
                                        </p:cTn>
                                        <p:tgtEl>
                                          <p:spTgt spid="32"/>
                                        </p:tgtEl>
                                      </p:cBhvr>
                                    </p:animEffect>
                                    <p:anim calcmode="lin" valueType="num">
                                      <p:cBhvr>
                                        <p:cTn id="6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7" dur="26">
                                          <p:stCondLst>
                                            <p:cond delay="650"/>
                                          </p:stCondLst>
                                        </p:cTn>
                                        <p:tgtEl>
                                          <p:spTgt spid="32"/>
                                        </p:tgtEl>
                                      </p:cBhvr>
                                      <p:to x="100000" y="60000"/>
                                    </p:animScale>
                                    <p:animScale>
                                      <p:cBhvr>
                                        <p:cTn id="68" dur="166" decel="50000">
                                          <p:stCondLst>
                                            <p:cond delay="676"/>
                                          </p:stCondLst>
                                        </p:cTn>
                                        <p:tgtEl>
                                          <p:spTgt spid="32"/>
                                        </p:tgtEl>
                                      </p:cBhvr>
                                      <p:to x="100000" y="100000"/>
                                    </p:animScale>
                                    <p:animScale>
                                      <p:cBhvr>
                                        <p:cTn id="69" dur="26">
                                          <p:stCondLst>
                                            <p:cond delay="1312"/>
                                          </p:stCondLst>
                                        </p:cTn>
                                        <p:tgtEl>
                                          <p:spTgt spid="32"/>
                                        </p:tgtEl>
                                      </p:cBhvr>
                                      <p:to x="100000" y="80000"/>
                                    </p:animScale>
                                    <p:animScale>
                                      <p:cBhvr>
                                        <p:cTn id="70" dur="166" decel="50000">
                                          <p:stCondLst>
                                            <p:cond delay="1338"/>
                                          </p:stCondLst>
                                        </p:cTn>
                                        <p:tgtEl>
                                          <p:spTgt spid="32"/>
                                        </p:tgtEl>
                                      </p:cBhvr>
                                      <p:to x="100000" y="100000"/>
                                    </p:animScale>
                                    <p:animScale>
                                      <p:cBhvr>
                                        <p:cTn id="71" dur="26">
                                          <p:stCondLst>
                                            <p:cond delay="1642"/>
                                          </p:stCondLst>
                                        </p:cTn>
                                        <p:tgtEl>
                                          <p:spTgt spid="32"/>
                                        </p:tgtEl>
                                      </p:cBhvr>
                                      <p:to x="100000" y="90000"/>
                                    </p:animScale>
                                    <p:animScale>
                                      <p:cBhvr>
                                        <p:cTn id="72" dur="166" decel="50000">
                                          <p:stCondLst>
                                            <p:cond delay="1668"/>
                                          </p:stCondLst>
                                        </p:cTn>
                                        <p:tgtEl>
                                          <p:spTgt spid="32"/>
                                        </p:tgtEl>
                                      </p:cBhvr>
                                      <p:to x="100000" y="100000"/>
                                    </p:animScale>
                                    <p:animScale>
                                      <p:cBhvr>
                                        <p:cTn id="73" dur="26">
                                          <p:stCondLst>
                                            <p:cond delay="1808"/>
                                          </p:stCondLst>
                                        </p:cTn>
                                        <p:tgtEl>
                                          <p:spTgt spid="32"/>
                                        </p:tgtEl>
                                      </p:cBhvr>
                                      <p:to x="100000" y="95000"/>
                                    </p:animScale>
                                    <p:animScale>
                                      <p:cBhvr>
                                        <p:cTn id="74"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animBg="1"/>
      <p:bldP spid="10" grpId="0" animBg="1"/>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24" name="Google Shape;533;p29">
            <a:extLst>
              <a:ext uri="{FF2B5EF4-FFF2-40B4-BE49-F238E27FC236}">
                <a16:creationId xmlns:a16="http://schemas.microsoft.com/office/drawing/2014/main" xmlns="" id="{B09F8F91-3A1F-4345-8954-168CCADD5451}"/>
              </a:ext>
            </a:extLst>
          </p:cNvPr>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51" name="Google Shape;437;p25">
            <a:extLst>
              <a:ext uri="{FF2B5EF4-FFF2-40B4-BE49-F238E27FC236}">
                <a16:creationId xmlns:a16="http://schemas.microsoft.com/office/drawing/2014/main" xmlns="" id="{CEC771EE-4864-4772-A801-7D43BC11288C}"/>
              </a:ext>
            </a:extLst>
          </p:cNvPr>
          <p:cNvPicPr preferRelativeResize="0"/>
          <p:nvPr/>
        </p:nvPicPr>
        <p:blipFill rotWithShape="1">
          <a:blip r:embed="rId4">
            <a:alphaModFix/>
          </a:blip>
          <a:srcRect/>
          <a:stretch/>
        </p:blipFill>
        <p:spPr>
          <a:xfrm>
            <a:off x="471488" y="4600574"/>
            <a:ext cx="17492439" cy="5457825"/>
          </a:xfrm>
          <a:prstGeom prst="rect">
            <a:avLst/>
          </a:prstGeom>
          <a:noFill/>
          <a:ln>
            <a:noFill/>
          </a:ln>
        </p:spPr>
      </p:pic>
      <p:pic>
        <p:nvPicPr>
          <p:cNvPr id="45" name="Picture 44">
            <a:extLst>
              <a:ext uri="{FF2B5EF4-FFF2-40B4-BE49-F238E27FC236}">
                <a16:creationId xmlns:a16="http://schemas.microsoft.com/office/drawing/2014/main" xmlns="" id="{7FF258C5-D2F6-43ED-ACA1-D4481453A875}"/>
              </a:ext>
            </a:extLst>
          </p:cNvPr>
          <p:cNvPicPr/>
          <p:nvPr/>
        </p:nvPicPr>
        <p:blipFill>
          <a:blip r:embed="rId5"/>
          <a:stretch>
            <a:fillRect/>
          </a:stretch>
        </p:blipFill>
        <p:spPr>
          <a:xfrm>
            <a:off x="788806" y="4381905"/>
            <a:ext cx="1264830" cy="1048163"/>
          </a:xfrm>
          <a:prstGeom prst="rect">
            <a:avLst/>
          </a:prstGeom>
        </p:spPr>
      </p:pic>
      <p:sp>
        <p:nvSpPr>
          <p:cNvPr id="46" name="Google Shape;124;p14">
            <a:extLst>
              <a:ext uri="{FF2B5EF4-FFF2-40B4-BE49-F238E27FC236}">
                <a16:creationId xmlns:a16="http://schemas.microsoft.com/office/drawing/2014/main" xmlns="" id="{9119EF01-B859-4D5A-8EAC-C69B9B87A0FC}"/>
              </a:ext>
            </a:extLst>
          </p:cNvPr>
          <p:cNvSpPr txBox="1"/>
          <p:nvPr/>
        </p:nvSpPr>
        <p:spPr>
          <a:xfrm>
            <a:off x="3529018" y="5119054"/>
            <a:ext cx="11515725" cy="826060"/>
          </a:xfrm>
          <a:prstGeom prst="rect">
            <a:avLst/>
          </a:prstGeom>
          <a:noFill/>
          <a:ln>
            <a:noFill/>
          </a:ln>
        </p:spPr>
        <p:txBody>
          <a:bodyPr spcFirstLastPara="1" wrap="square" lIns="0" tIns="0" rIns="0" bIns="0" anchor="t" anchorCtr="0">
            <a:spAutoFit/>
          </a:bodyPr>
          <a:lstStyle/>
          <a:p>
            <a:pPr lvl="0" algn="just">
              <a:lnSpc>
                <a:spcPct val="122010"/>
              </a:lnSpc>
            </a:pPr>
            <a:r>
              <a:rPr lang="vi-VN" sz="4400" dirty="0">
                <a:latin typeface="Times New Roman" panose="02020603050405020304" pitchFamily="18" charset="0"/>
                <a:cs typeface="Times New Roman" panose="02020603050405020304" pitchFamily="18" charset="0"/>
              </a:rPr>
              <a:t>Quan </a:t>
            </a:r>
            <a:r>
              <a:rPr lang="vi-VN" sz="4400" dirty="0" err="1">
                <a:latin typeface="Times New Roman" panose="02020603050405020304" pitchFamily="18" charset="0"/>
                <a:cs typeface="Times New Roman" panose="02020603050405020304" pitchFamily="18" charset="0"/>
              </a:rPr>
              <a:t>sát</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Hình</a:t>
            </a:r>
            <a:r>
              <a:rPr lang="vi-VN" sz="4400" dirty="0">
                <a:latin typeface="Times New Roman" panose="02020603050405020304" pitchFamily="18" charset="0"/>
                <a:cs typeface="Times New Roman" panose="02020603050405020304" pitchFamily="18" charset="0"/>
              </a:rPr>
              <a:t> 21 </a:t>
            </a:r>
            <a:r>
              <a:rPr lang="vi-VN" sz="4400" dirty="0" err="1">
                <a:latin typeface="Times New Roman" panose="02020603050405020304" pitchFamily="18" charset="0"/>
                <a:cs typeface="Times New Roman" panose="02020603050405020304" pitchFamily="18" charset="0"/>
              </a:rPr>
              <a:t>và</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chọn</a:t>
            </a:r>
            <a:r>
              <a:rPr lang="vi-VN" sz="4400" dirty="0">
                <a:latin typeface="Times New Roman" panose="02020603050405020304" pitchFamily="18" charset="0"/>
                <a:cs typeface="Times New Roman" panose="02020603050405020304" pitchFamily="18" charset="0"/>
              </a:rPr>
              <a:t> phương </a:t>
            </a:r>
            <a:r>
              <a:rPr lang="vi-VN" sz="4400" dirty="0" err="1">
                <a:latin typeface="Times New Roman" panose="02020603050405020304" pitchFamily="18" charset="0"/>
                <a:cs typeface="Times New Roman" panose="02020603050405020304" pitchFamily="18" charset="0"/>
              </a:rPr>
              <a:t>án</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trả</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lời</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đúng</a:t>
            </a:r>
            <a:r>
              <a:rPr lang="vi-VN" sz="4400" dirty="0">
                <a:latin typeface="Times New Roman" panose="02020603050405020304" pitchFamily="18" charset="0"/>
                <a:cs typeface="Times New Roman" panose="02020603050405020304" pitchFamily="18" charset="0"/>
              </a:rPr>
              <a:t>.</a:t>
            </a:r>
            <a:endParaRPr lang="vi-VN" sz="4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p:txBody>
      </p:sp>
      <p:sp>
        <p:nvSpPr>
          <p:cNvPr id="47" name="TextBox 46">
            <a:extLst>
              <a:ext uri="{FF2B5EF4-FFF2-40B4-BE49-F238E27FC236}">
                <a16:creationId xmlns:a16="http://schemas.microsoft.com/office/drawing/2014/main" xmlns="" id="{A430E38A-224B-4FFD-A316-1A697E44B42F}"/>
              </a:ext>
            </a:extLst>
          </p:cNvPr>
          <p:cNvSpPr txBox="1"/>
          <p:nvPr/>
        </p:nvSpPr>
        <p:spPr>
          <a:xfrm>
            <a:off x="2952381" y="7766890"/>
            <a:ext cx="4888353" cy="769441"/>
          </a:xfrm>
          <a:prstGeom prst="rect">
            <a:avLst/>
          </a:prstGeom>
          <a:noFill/>
        </p:spPr>
        <p:txBody>
          <a:bodyPr wrap="square">
            <a:spAutoFit/>
          </a:bodyPr>
          <a:lstStyle/>
          <a:p>
            <a:r>
              <a:rPr lang="en-US" sz="4400" dirty="0">
                <a:solidFill>
                  <a:schemeClr val="tx2">
                    <a:lumMod val="50000"/>
                  </a:schemeClr>
                </a:solidFill>
                <a:latin typeface="Times New Roman" panose="02020603050405020304" pitchFamily="18" charset="0"/>
                <a:cs typeface="Times New Roman" panose="02020603050405020304" pitchFamily="18" charset="0"/>
              </a:rPr>
              <a:t>A</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Trong ổ đĩa </a:t>
            </a:r>
            <a:r>
              <a:rPr lang="vi-VN" sz="4400" dirty="0">
                <a:solidFill>
                  <a:srgbClr val="00B050"/>
                </a:solidFill>
                <a:latin typeface="Times New Roman" panose="02020603050405020304" pitchFamily="18" charset="0"/>
                <a:cs typeface="Times New Roman" panose="02020603050405020304" pitchFamily="18" charset="0"/>
              </a:rPr>
              <a:t>D</a:t>
            </a:r>
            <a:r>
              <a:rPr lang="vi-VN"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xmlns="" id="{08D322C4-BA6D-498E-ABBD-941F3B6C62B6}"/>
              </a:ext>
            </a:extLst>
          </p:cNvPr>
          <p:cNvSpPr txBox="1"/>
          <p:nvPr/>
        </p:nvSpPr>
        <p:spPr>
          <a:xfrm>
            <a:off x="8199246" y="7746478"/>
            <a:ext cx="9115830" cy="769441"/>
          </a:xfrm>
          <a:prstGeom prst="rect">
            <a:avLst/>
          </a:prstGeom>
          <a:noFill/>
        </p:spPr>
        <p:txBody>
          <a:bodyPr wrap="square">
            <a:spAutoFit/>
          </a:bodyPr>
          <a:lstStyle/>
          <a:p>
            <a:r>
              <a:rPr lang="vi-VN" sz="4400" dirty="0">
                <a:solidFill>
                  <a:schemeClr val="tx2">
                    <a:lumMod val="50000"/>
                  </a:schemeClr>
                </a:solidFill>
                <a:latin typeface="Times New Roman" panose="02020603050405020304" pitchFamily="18" charset="0"/>
                <a:cs typeface="Times New Roman" panose="02020603050405020304" pitchFamily="18" charset="0"/>
              </a:rPr>
              <a:t>B</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Trong thư </a:t>
            </a:r>
            <a:r>
              <a:rPr lang="vi-VN" sz="4400" dirty="0" err="1">
                <a:latin typeface="Times New Roman" panose="02020603050405020304" pitchFamily="18" charset="0"/>
                <a:cs typeface="Times New Roman" panose="02020603050405020304" pitchFamily="18" charset="0"/>
              </a:rPr>
              <a:t>mục</a:t>
            </a:r>
            <a:r>
              <a:rPr lang="vi-VN" sz="4400" dirty="0">
                <a:latin typeface="Times New Roman" panose="02020603050405020304" pitchFamily="18" charset="0"/>
                <a:cs typeface="Times New Roman" panose="02020603050405020304" pitchFamily="18" charset="0"/>
              </a:rPr>
              <a:t> </a:t>
            </a:r>
            <a:r>
              <a:rPr lang="vi-VN" sz="4400" dirty="0">
                <a:solidFill>
                  <a:srgbClr val="00B050"/>
                </a:solidFill>
                <a:latin typeface="Times New Roman" panose="02020603050405020304" pitchFamily="18" charset="0"/>
                <a:cs typeface="Times New Roman" panose="02020603050405020304" pitchFamily="18" charset="0"/>
              </a:rPr>
              <a:t>Anh-Bai-</a:t>
            </a:r>
            <a:r>
              <a:rPr lang="vi-VN" sz="4400" dirty="0" err="1">
                <a:solidFill>
                  <a:srgbClr val="00B050"/>
                </a:solidFill>
                <a:latin typeface="Times New Roman" panose="02020603050405020304" pitchFamily="18" charset="0"/>
                <a:cs typeface="Times New Roman" panose="02020603050405020304" pitchFamily="18" charset="0"/>
              </a:rPr>
              <a:t>tap</a:t>
            </a:r>
            <a:r>
              <a:rPr lang="vi-VN" sz="4400" dirty="0">
                <a:solidFill>
                  <a:srgbClr val="00B050"/>
                </a:solidFill>
                <a:latin typeface="Times New Roman" panose="02020603050405020304" pitchFamily="18" charset="0"/>
                <a:cs typeface="Times New Roman" panose="02020603050405020304" pitchFamily="18" charset="0"/>
              </a:rPr>
              <a:t>-nhom.</a:t>
            </a:r>
            <a:endParaRPr lang="en-US" sz="4400" dirty="0">
              <a:solidFill>
                <a:srgbClr val="00B050"/>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xmlns="" id="{62D16139-308D-4EF7-8410-ACC376CDA03A}"/>
              </a:ext>
            </a:extLst>
          </p:cNvPr>
          <p:cNvSpPr txBox="1"/>
          <p:nvPr/>
        </p:nvSpPr>
        <p:spPr>
          <a:xfrm>
            <a:off x="3528352" y="8647882"/>
            <a:ext cx="4888353" cy="769441"/>
          </a:xfrm>
          <a:prstGeom prst="rect">
            <a:avLst/>
          </a:prstGeom>
          <a:noFill/>
        </p:spPr>
        <p:txBody>
          <a:bodyPr wrap="square">
            <a:spAutoFit/>
          </a:bodyPr>
          <a:lstStyle/>
          <a:p>
            <a:r>
              <a:rPr lang="vi-VN" sz="4400" dirty="0">
                <a:solidFill>
                  <a:schemeClr val="tx2">
                    <a:lumMod val="50000"/>
                  </a:schemeClr>
                </a:solidFill>
                <a:latin typeface="Times New Roman" panose="02020603050405020304" pitchFamily="18" charset="0"/>
                <a:cs typeface="Times New Roman" panose="02020603050405020304" pitchFamily="18" charset="0"/>
              </a:rPr>
              <a:t>C</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Trong máy tính.</a:t>
            </a:r>
            <a:endParaRPr lang="en-US" sz="4400" dirty="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xmlns="" id="{B670EA7B-9D69-41B1-ABAE-92C864B9C24B}"/>
              </a:ext>
            </a:extLst>
          </p:cNvPr>
          <p:cNvSpPr txBox="1"/>
          <p:nvPr/>
        </p:nvSpPr>
        <p:spPr>
          <a:xfrm>
            <a:off x="8967567" y="8648338"/>
            <a:ext cx="5891439" cy="769441"/>
          </a:xfrm>
          <a:prstGeom prst="rect">
            <a:avLst/>
          </a:prstGeom>
          <a:noFill/>
        </p:spPr>
        <p:txBody>
          <a:bodyPr wrap="square">
            <a:spAutoFit/>
          </a:bodyPr>
          <a:lstStyle/>
          <a:p>
            <a:r>
              <a:rPr lang="vi-VN" sz="4400" dirty="0">
                <a:solidFill>
                  <a:schemeClr val="tx2">
                    <a:lumMod val="50000"/>
                  </a:schemeClr>
                </a:solidFill>
                <a:latin typeface="Times New Roman" panose="02020603050405020304" pitchFamily="18" charset="0"/>
                <a:cs typeface="Times New Roman" panose="02020603050405020304" pitchFamily="18" charset="0"/>
              </a:rPr>
              <a:t>D</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Trong thư </a:t>
            </a:r>
            <a:r>
              <a:rPr lang="vi-VN" sz="4400" dirty="0" err="1">
                <a:latin typeface="Times New Roman" panose="02020603050405020304" pitchFamily="18" charset="0"/>
                <a:cs typeface="Times New Roman" panose="02020603050405020304" pitchFamily="18" charset="0"/>
              </a:rPr>
              <a:t>mục</a:t>
            </a:r>
            <a:r>
              <a:rPr lang="vi-VN" sz="4400" dirty="0">
                <a:latin typeface="Times New Roman" panose="02020603050405020304" pitchFamily="18" charset="0"/>
                <a:cs typeface="Times New Roman" panose="02020603050405020304" pitchFamily="18" charset="0"/>
              </a:rPr>
              <a:t> </a:t>
            </a:r>
            <a:r>
              <a:rPr lang="vi-VN" sz="4400" dirty="0">
                <a:solidFill>
                  <a:srgbClr val="00B050"/>
                </a:solidFill>
                <a:latin typeface="Times New Roman" panose="02020603050405020304" pitchFamily="18" charset="0"/>
                <a:cs typeface="Times New Roman" panose="02020603050405020304" pitchFamily="18" charset="0"/>
              </a:rPr>
              <a:t>An</a:t>
            </a:r>
            <a:r>
              <a:rPr lang="vi-VN" sz="4400" dirty="0">
                <a:latin typeface="Times New Roman" panose="02020603050405020304" pitchFamily="18" charset="0"/>
                <a:cs typeface="Times New Roman" panose="02020603050405020304" pitchFamily="18" charset="0"/>
              </a:rPr>
              <a:t>.</a:t>
            </a:r>
          </a:p>
        </p:txBody>
      </p:sp>
      <p:sp>
        <p:nvSpPr>
          <p:cNvPr id="53" name="Oval 52">
            <a:extLst>
              <a:ext uri="{FF2B5EF4-FFF2-40B4-BE49-F238E27FC236}">
                <a16:creationId xmlns:a16="http://schemas.microsoft.com/office/drawing/2014/main" xmlns="" id="{BA0707F5-6F32-405E-8420-8865DAD49545}"/>
              </a:ext>
            </a:extLst>
          </p:cNvPr>
          <p:cNvSpPr/>
          <p:nvPr/>
        </p:nvSpPr>
        <p:spPr>
          <a:xfrm>
            <a:off x="8169344" y="7765934"/>
            <a:ext cx="654728" cy="769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52" name="Google Shape;124;p14">
            <a:extLst>
              <a:ext uri="{FF2B5EF4-FFF2-40B4-BE49-F238E27FC236}">
                <a16:creationId xmlns:a16="http://schemas.microsoft.com/office/drawing/2014/main" xmlns="" id="{8B81D470-C8F9-4B50-A6C4-6B3CD4D4D2A0}"/>
              </a:ext>
            </a:extLst>
          </p:cNvPr>
          <p:cNvSpPr txBox="1"/>
          <p:nvPr/>
        </p:nvSpPr>
        <p:spPr>
          <a:xfrm>
            <a:off x="1896467" y="5843834"/>
            <a:ext cx="14677027" cy="2031325"/>
          </a:xfrm>
          <a:prstGeom prst="rect">
            <a:avLst/>
          </a:prstGeom>
          <a:noFill/>
          <a:ln>
            <a:noFill/>
          </a:ln>
        </p:spPr>
        <p:txBody>
          <a:bodyPr spcFirstLastPara="1" wrap="square" lIns="0" tIns="0" rIns="0" bIns="0" anchor="t" anchorCtr="0">
            <a:spAutoFit/>
          </a:bodyPr>
          <a:lstStyle/>
          <a:p>
            <a:pPr lvl="0" algn="just"/>
            <a:r>
              <a:rPr lang="vi-VN" sz="4400" dirty="0">
                <a:latin typeface="Times New Roman" panose="02020603050405020304" pitchFamily="18" charset="0"/>
                <a:cs typeface="Times New Roman" panose="02020603050405020304" pitchFamily="18" charset="0"/>
              </a:rPr>
              <a:t>Sau khi </a:t>
            </a:r>
            <a:r>
              <a:rPr lang="vi-VN" sz="4400" dirty="0" err="1">
                <a:latin typeface="Times New Roman" panose="02020603050405020304" pitchFamily="18" charset="0"/>
                <a:cs typeface="Times New Roman" panose="02020603050405020304" pitchFamily="18" charset="0"/>
              </a:rPr>
              <a:t>nhập</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cụm</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từ</a:t>
            </a:r>
            <a:r>
              <a:rPr lang="vi-VN" sz="4400" dirty="0">
                <a:latin typeface="Times New Roman" panose="02020603050405020304" pitchFamily="18" charset="0"/>
                <a:cs typeface="Times New Roman" panose="02020603050405020304" pitchFamily="18" charset="0"/>
              </a:rPr>
              <a:t> </a:t>
            </a:r>
            <a:r>
              <a:rPr lang="vi-VN" sz="4400" dirty="0">
                <a:solidFill>
                  <a:srgbClr val="00B050"/>
                </a:solidFill>
                <a:latin typeface="Times New Roman" panose="02020603050405020304" pitchFamily="18" charset="0"/>
                <a:cs typeface="Times New Roman" panose="02020603050405020304" pitchFamily="18" charset="0"/>
              </a:rPr>
              <a:t>Ho-Than-tho</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vào</a:t>
            </a:r>
            <a:r>
              <a:rPr lang="vi-VN" sz="4400" dirty="0">
                <a:latin typeface="Times New Roman" panose="02020603050405020304" pitchFamily="18" charset="0"/>
                <a:cs typeface="Times New Roman" panose="02020603050405020304" pitchFamily="18" charset="0"/>
              </a:rPr>
              <a:t> ô </a:t>
            </a:r>
            <a:r>
              <a:rPr lang="vi-VN" sz="4400" dirty="0" err="1">
                <a:latin typeface="Times New Roman" panose="02020603050405020304" pitchFamily="18" charset="0"/>
                <a:cs typeface="Times New Roman" panose="02020603050405020304" pitchFamily="18" charset="0"/>
              </a:rPr>
              <a:t>tìm</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kiếm</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và</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nhấn</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phím</a:t>
            </a:r>
            <a:r>
              <a:rPr lang="vi-VN" sz="4400"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Enter</a:t>
            </a:r>
            <a:r>
              <a:rPr lang="vi-VN" sz="4400" b="1"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thì</a:t>
            </a:r>
            <a:r>
              <a:rPr lang="vi-VN" sz="4400" dirty="0">
                <a:latin typeface="Times New Roman" panose="02020603050405020304" pitchFamily="18" charset="0"/>
                <a:cs typeface="Times New Roman" panose="02020603050405020304" pitchFamily="18" charset="0"/>
              </a:rPr>
              <a:t> công </a:t>
            </a:r>
            <a:r>
              <a:rPr lang="vi-VN" sz="4400" dirty="0" err="1">
                <a:latin typeface="Times New Roman" panose="02020603050405020304" pitchFamily="18" charset="0"/>
                <a:cs typeface="Times New Roman" panose="02020603050405020304" pitchFamily="18" charset="0"/>
              </a:rPr>
              <a:t>cụ</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tìm</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kiếm</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sẽ</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tìm</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kiếm</a:t>
            </a:r>
            <a:r>
              <a:rPr lang="vi-VN" sz="4400" dirty="0">
                <a:latin typeface="Times New Roman" panose="02020603050405020304" pitchFamily="18" charset="0"/>
                <a:cs typeface="Times New Roman" panose="02020603050405020304" pitchFamily="18" charset="0"/>
              </a:rPr>
              <a:t> thư </a:t>
            </a:r>
            <a:r>
              <a:rPr lang="vi-VN" sz="4400" dirty="0" err="1">
                <a:latin typeface="Times New Roman" panose="02020603050405020304" pitchFamily="18" charset="0"/>
                <a:cs typeface="Times New Roman" panose="02020603050405020304" pitchFamily="18" charset="0"/>
              </a:rPr>
              <a:t>mục</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hoặc</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tệp</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có</a:t>
            </a:r>
            <a:r>
              <a:rPr lang="vi-VN" sz="4400" dirty="0">
                <a:latin typeface="Times New Roman" panose="02020603050405020304" pitchFamily="18" charset="0"/>
                <a:cs typeface="Times New Roman" panose="02020603050405020304" pitchFamily="18" charset="0"/>
              </a:rPr>
              <a:t> tên </a:t>
            </a:r>
            <a:r>
              <a:rPr lang="vi-VN" sz="4400" dirty="0">
                <a:solidFill>
                  <a:srgbClr val="00B050"/>
                </a:solidFill>
                <a:latin typeface="Times New Roman" panose="02020603050405020304" pitchFamily="18" charset="0"/>
                <a:cs typeface="Times New Roman" panose="02020603050405020304" pitchFamily="18" charset="0"/>
              </a:rPr>
              <a:t>Ho-Than-tho</a:t>
            </a:r>
            <a:r>
              <a:rPr lang="vi-VN" sz="4400" dirty="0">
                <a:latin typeface="Times New Roman" panose="02020603050405020304" pitchFamily="18" charset="0"/>
                <a:cs typeface="Times New Roman" panose="02020603050405020304" pitchFamily="18" charset="0"/>
              </a:rPr>
              <a:t> ở đâu?</a:t>
            </a:r>
            <a:endParaRPr lang="vi-VN" sz="4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p:txBody>
      </p:sp>
      <p:sp>
        <p:nvSpPr>
          <p:cNvPr id="25" name="Google Shape;338;p21">
            <a:extLst>
              <a:ext uri="{FF2B5EF4-FFF2-40B4-BE49-F238E27FC236}">
                <a16:creationId xmlns:a16="http://schemas.microsoft.com/office/drawing/2014/main" xmlns="" id="{0B80966B-598A-45DE-AD6A-FC9118180897}"/>
              </a:ext>
            </a:extLst>
          </p:cNvPr>
          <p:cNvSpPr txBox="1"/>
          <p:nvPr/>
        </p:nvSpPr>
        <p:spPr>
          <a:xfrm>
            <a:off x="4600575" y="3749452"/>
            <a:ext cx="9372599" cy="659861"/>
          </a:xfrm>
          <a:prstGeom prst="rect">
            <a:avLst/>
          </a:prstGeom>
          <a:noFill/>
          <a:ln>
            <a:no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200" dirty="0">
                <a:latin typeface="Times New Roman" panose="02020603050405020304" pitchFamily="18" charset="0"/>
                <a:cs typeface="Times New Roman" panose="02020603050405020304" pitchFamily="18" charset="0"/>
              </a:rPr>
              <a:t>Hình </a:t>
            </a:r>
            <a:r>
              <a:rPr lang="en-US" sz="3200" dirty="0">
                <a:latin typeface="Times New Roman" panose="02020603050405020304" pitchFamily="18" charset="0"/>
                <a:cs typeface="Times New Roman" panose="02020603050405020304" pitchFamily="18" charset="0"/>
              </a:rPr>
              <a:t>21</a:t>
            </a: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tệp</a:t>
            </a:r>
            <a:endParaRPr sz="3200" dirty="0">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xmlns="" id="{4F515073-F209-4BB3-BBF3-24F6738DB9B9}"/>
              </a:ext>
            </a:extLst>
          </p:cNvPr>
          <p:cNvGrpSpPr/>
          <p:nvPr/>
        </p:nvGrpSpPr>
        <p:grpSpPr>
          <a:xfrm>
            <a:off x="1956805" y="94702"/>
            <a:ext cx="14402369" cy="3658956"/>
            <a:chOff x="5071494" y="4262314"/>
            <a:chExt cx="8145012" cy="1762371"/>
          </a:xfrm>
        </p:grpSpPr>
        <p:pic>
          <p:nvPicPr>
            <p:cNvPr id="32" name="Picture 31">
              <a:extLst>
                <a:ext uri="{FF2B5EF4-FFF2-40B4-BE49-F238E27FC236}">
                  <a16:creationId xmlns:a16="http://schemas.microsoft.com/office/drawing/2014/main" xmlns="" id="{4A4E4DD1-43BA-4A36-954C-424B2D753A2D}"/>
                </a:ext>
              </a:extLst>
            </p:cNvPr>
            <p:cNvPicPr>
              <a:picLocks noChangeAspect="1"/>
            </p:cNvPicPr>
            <p:nvPr/>
          </p:nvPicPr>
          <p:blipFill>
            <a:blip r:embed="rId6"/>
            <a:stretch>
              <a:fillRect/>
            </a:stretch>
          </p:blipFill>
          <p:spPr>
            <a:xfrm>
              <a:off x="5071494" y="4262314"/>
              <a:ext cx="8145012" cy="1762371"/>
            </a:xfrm>
            <a:prstGeom prst="rect">
              <a:avLst/>
            </a:prstGeom>
          </p:spPr>
        </p:pic>
        <p:pic>
          <p:nvPicPr>
            <p:cNvPr id="33" name="Picture 32">
              <a:extLst>
                <a:ext uri="{FF2B5EF4-FFF2-40B4-BE49-F238E27FC236}">
                  <a16:creationId xmlns:a16="http://schemas.microsoft.com/office/drawing/2014/main" xmlns="" id="{73B495EF-20DB-473F-BAAA-BD341E9AE042}"/>
                </a:ext>
              </a:extLst>
            </p:cNvPr>
            <p:cNvPicPr>
              <a:picLocks noChangeAspect="1"/>
            </p:cNvPicPr>
            <p:nvPr/>
          </p:nvPicPr>
          <p:blipFill>
            <a:blip r:embed="rId7"/>
            <a:stretch>
              <a:fillRect/>
            </a:stretch>
          </p:blipFill>
          <p:spPr>
            <a:xfrm>
              <a:off x="10715849" y="4285037"/>
              <a:ext cx="2457793" cy="314369"/>
            </a:xfrm>
            <a:prstGeom prst="rect">
              <a:avLst/>
            </a:prstGeom>
          </p:spPr>
        </p:pic>
      </p:grpSp>
    </p:spTree>
    <p:extLst>
      <p:ext uri="{BB962C8B-B14F-4D97-AF65-F5344CB8AC3E}">
        <p14:creationId xmlns:p14="http://schemas.microsoft.com/office/powerpoint/2010/main" val="78991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par>
                                <p:cTn id="24" presetID="53" presetClass="entr" presetSubtype="16"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Effect transition="in" filter="fade">
                                      <p:cBhvr>
                                        <p:cTn id="33" dur="500"/>
                                        <p:tgtEl>
                                          <p:spTgt spid="4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animEffect transition="in" filter="fade">
                                      <p:cBhvr>
                                        <p:cTn id="43" dur="500"/>
                                        <p:tgtEl>
                                          <p:spTgt spid="5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Effect transition="in" filter="fade">
                                      <p:cBhvr>
                                        <p:cTn id="48" dur="500"/>
                                        <p:tgtEl>
                                          <p:spTgt spid="4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3" grpId="0" animBg="1"/>
      <p:bldP spid="52"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2827020" y="2790826"/>
            <a:ext cx="11762298" cy="4705292"/>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endParaRPr lang="zh-CN" altLang="en-US" sz="2700" kern="1200" dirty="0">
              <a:solidFill>
                <a:prstClr val="white"/>
              </a:solidFill>
              <a:latin typeface="inpin heiti" charset="-122"/>
              <a:ea typeface="inpin heiti" charset="-122"/>
            </a:endParaRPr>
          </a:p>
        </p:txBody>
      </p:sp>
      <p:pic>
        <p:nvPicPr>
          <p:cNvPr id="4" name="Picture 3">
            <a:extLst>
              <a:ext uri="{FF2B5EF4-FFF2-40B4-BE49-F238E27FC236}">
                <a16:creationId xmlns:a16="http://schemas.microsoft.com/office/drawing/2014/main" xmlns="" id="{CA06D1B6-98EB-4FE0-9DF8-872565E6C9B9}"/>
              </a:ext>
            </a:extLst>
          </p:cNvPr>
          <p:cNvPicPr>
            <a:picLocks noChangeAspect="1"/>
          </p:cNvPicPr>
          <p:nvPr/>
        </p:nvPicPr>
        <p:blipFill>
          <a:blip r:embed="rId2"/>
          <a:stretch>
            <a:fillRect/>
          </a:stretch>
        </p:blipFill>
        <p:spPr>
          <a:xfrm>
            <a:off x="2687984" y="3994244"/>
            <a:ext cx="10668925" cy="37005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D80EF37-2C56-4018-83AF-173C5CFF0081}"/>
              </a:ext>
            </a:extLst>
          </p:cNvPr>
          <p:cNvPicPr/>
          <p:nvPr/>
        </p:nvPicPr>
        <p:blipFill>
          <a:blip r:embed="rId2"/>
          <a:stretch>
            <a:fillRect/>
          </a:stretch>
        </p:blipFill>
        <p:spPr>
          <a:xfrm>
            <a:off x="831735" y="839371"/>
            <a:ext cx="2311515" cy="1646654"/>
          </a:xfrm>
          <a:prstGeom prst="rect">
            <a:avLst/>
          </a:prstGeom>
        </p:spPr>
      </p:pic>
      <p:sp>
        <p:nvSpPr>
          <p:cNvPr id="9" name="Google Shape;632;p32">
            <a:extLst>
              <a:ext uri="{FF2B5EF4-FFF2-40B4-BE49-F238E27FC236}">
                <a16:creationId xmlns:a16="http://schemas.microsoft.com/office/drawing/2014/main" xmlns="" id="{64A79876-04DC-488F-B8F7-13695FA55ECE}"/>
              </a:ext>
            </a:extLst>
          </p:cNvPr>
          <p:cNvSpPr txBox="1"/>
          <p:nvPr/>
        </p:nvSpPr>
        <p:spPr>
          <a:xfrm>
            <a:off x="3412344" y="1378454"/>
            <a:ext cx="13332606" cy="1485278"/>
          </a:xfrm>
          <a:prstGeom prst="rect">
            <a:avLst/>
          </a:prstGeom>
          <a:noFill/>
          <a:ln>
            <a:noFill/>
          </a:ln>
        </p:spPr>
        <p:txBody>
          <a:bodyPr spcFirstLastPara="1" wrap="square" lIns="0" tIns="0" rIns="0" bIns="0" anchor="t" anchorCtr="0">
            <a:spAutoFit/>
          </a:bodyPr>
          <a:lstStyle/>
          <a:p>
            <a:pPr marL="11430" marR="173990" indent="-2540" algn="just">
              <a:lnSpc>
                <a:spcPct val="104000"/>
              </a:lnSpc>
              <a:spcBef>
                <a:spcPts val="0"/>
              </a:spcBef>
              <a:spcAft>
                <a:spcPts val="600"/>
              </a:spcAft>
            </a:pP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 Theo em, phương </a:t>
            </a:r>
            <a:r>
              <a:rPr lang="vi-VN" sz="4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án</a:t>
            </a: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hợp</a:t>
            </a: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lí</a:t>
            </a: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tạo</a:t>
            </a: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cây thư </a:t>
            </a:r>
            <a:r>
              <a:rPr lang="vi-VN" sz="4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mục</a:t>
            </a: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lưu </a:t>
            </a:r>
            <a:r>
              <a:rPr lang="vi-VN" sz="4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trữ</a:t>
            </a: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tệp</a:t>
            </a: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bạn</a:t>
            </a: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An trong thư </a:t>
            </a:r>
            <a:r>
              <a:rPr lang="vi-VN" sz="4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mục</a:t>
            </a: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a:t>
            </a:r>
            <a:r>
              <a:rPr lang="vi-VN"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nhân?</a:t>
            </a:r>
            <a:endParaRPr lang="en-US" sz="4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5BB9FE5F-8473-42E6-9C23-153B703BB6E6}"/>
              </a:ext>
            </a:extLst>
          </p:cNvPr>
          <p:cNvPicPr>
            <a:picLocks noChangeAspect="1"/>
          </p:cNvPicPr>
          <p:nvPr/>
        </p:nvPicPr>
        <p:blipFill>
          <a:blip r:embed="rId3"/>
          <a:stretch>
            <a:fillRect/>
          </a:stretch>
        </p:blipFill>
        <p:spPr>
          <a:xfrm>
            <a:off x="2104904" y="3384353"/>
            <a:ext cx="14778647" cy="5273872"/>
          </a:xfrm>
          <a:prstGeom prst="rect">
            <a:avLst/>
          </a:prstGeom>
        </p:spPr>
      </p:pic>
      <p:sp>
        <p:nvSpPr>
          <p:cNvPr id="2" name="Oval 1">
            <a:extLst>
              <a:ext uri="{FF2B5EF4-FFF2-40B4-BE49-F238E27FC236}">
                <a16:creationId xmlns:a16="http://schemas.microsoft.com/office/drawing/2014/main" xmlns="" id="{5D5157CA-DEE8-4578-A6B7-8B173021CE59}"/>
              </a:ext>
            </a:extLst>
          </p:cNvPr>
          <p:cNvSpPr/>
          <p:nvPr/>
        </p:nvSpPr>
        <p:spPr>
          <a:xfrm>
            <a:off x="9215435" y="7943849"/>
            <a:ext cx="814388" cy="814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7400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489</Words>
  <Application>Microsoft Office PowerPoint</Application>
  <PresentationFormat>Custom</PresentationFormat>
  <Paragraphs>35</Paragraphs>
  <Slides>10</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vt:i4>
      </vt:variant>
    </vt:vector>
  </HeadingPairs>
  <TitlesOfParts>
    <vt:vector size="22" baseType="lpstr">
      <vt:lpstr>Calibri Light</vt:lpstr>
      <vt:lpstr>inpin heiti</vt:lpstr>
      <vt:lpstr>Wingdings</vt:lpstr>
      <vt:lpstr>Lato</vt:lpstr>
      <vt:lpstr>Calibri</vt:lpstr>
      <vt:lpstr>Times New Roman</vt:lpstr>
      <vt:lpstr>Paytone One</vt:lpstr>
      <vt:lpstr>Arial</vt:lpstr>
      <vt:lpstr>微软雅黑</vt:lpstr>
      <vt:lpstr>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45</cp:revision>
  <dcterms:modified xsi:type="dcterms:W3CDTF">2025-01-23T07:54:47Z</dcterms:modified>
</cp:coreProperties>
</file>