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85" r:id="rId9"/>
    <p:sldId id="286" r:id="rId10"/>
    <p:sldId id="278" r:id="rId11"/>
    <p:sldId id="277" r:id="rId12"/>
  </p:sldIdLst>
  <p:sldSz cx="18288000" cy="10287000"/>
  <p:notesSz cx="6858000" cy="9144000"/>
  <p:embeddedFontLst>
    <p:embeddedFont>
      <p:font typeface="Paytone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879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698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30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0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58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4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75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19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9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sp>
        <p:nvSpPr>
          <p:cNvPr id="16" name="Google Shape;95;p13">
            <a:extLst>
              <a:ext uri="{FF2B5EF4-FFF2-40B4-BE49-F238E27FC236}">
                <a16:creationId xmlns:a16="http://schemas.microsoft.com/office/drawing/2014/main" xmlns="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xmlns="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DC8EE9B-523E-44D9-A01F-1C2C862239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xmlns="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xmlns="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xmlns="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xmlns="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xmlns="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xmlns="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xmlns="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xmlns="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xmlns="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xmlns="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xmlns="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xmlns="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xmlns="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xmlns="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xmlns="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xmlns="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xmlns="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xmlns="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xmlns="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xmlns="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xmlns="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xmlns="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xmlns="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xmlns="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xmlns="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xmlns="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xmlns="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xmlns="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xmlns="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xmlns="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xmlns="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xmlns="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xmlns="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xmlns="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xmlns="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xmlns="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xmlns="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xmlns="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xmlns="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xmlns="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xmlns="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xmlns="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xmlns="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xmlns="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xmlns="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xmlns="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xmlns="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xmlns="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xmlns="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xmlns="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xmlns="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xmlns="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xmlns="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xmlns="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797</Words>
  <Application>Microsoft Office PowerPoint</Application>
  <PresentationFormat>Custom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Paytone One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modified xsi:type="dcterms:W3CDTF">2025-01-25T01:06:39Z</dcterms:modified>
</cp:coreProperties>
</file>