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5" r:id="rId2"/>
    <p:sldMasterId id="2147483689" r:id="rId3"/>
  </p:sldMasterIdLst>
  <p:notesMasterIdLst>
    <p:notesMasterId r:id="rId18"/>
  </p:notesMasterIdLst>
  <p:sldIdLst>
    <p:sldId id="343" r:id="rId4"/>
    <p:sldId id="345" r:id="rId5"/>
    <p:sldId id="258" r:id="rId6"/>
    <p:sldId id="346" r:id="rId7"/>
    <p:sldId id="2767" r:id="rId8"/>
    <p:sldId id="2768" r:id="rId9"/>
    <p:sldId id="2763" r:id="rId10"/>
    <p:sldId id="2765" r:id="rId11"/>
    <p:sldId id="2766" r:id="rId12"/>
    <p:sldId id="2764" r:id="rId13"/>
    <p:sldId id="2757" r:id="rId14"/>
    <p:sldId id="2760" r:id="rId15"/>
    <p:sldId id="2758" r:id="rId16"/>
    <p:sldId id="2759" r:id="rId17"/>
  </p:sldIdLst>
  <p:sldSz cx="18288000" cy="10287000"/>
  <p:notesSz cx="6858000" cy="9144000"/>
  <p:embeddedFontLst>
    <p:embeddedFont>
      <p:font typeface="等线" panose="02010600030101010101" pitchFamily="2" charset="-122"/>
      <p:regular r:id="rId19"/>
      <p:bold r:id="rId20"/>
    </p:embeddedFont>
    <p:embeddedFont>
      <p:font typeface="等线 Light" panose="02010600030101010101" pitchFamily="2" charset="-122"/>
      <p:regular r:id="rId21"/>
    </p:embeddedFont>
    <p:embeddedFont>
      <p:font typeface="Cambria Math" panose="02040503050406030204" pitchFamily="18" charset="0"/>
      <p:regular r:id="rId22"/>
    </p:embeddedFont>
    <p:embeddedFont>
      <p:font typeface="Paytone One" panose="020B0604020202020204" charset="0"/>
      <p:regular r:id="rId23"/>
    </p:embeddedFon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49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43163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B3E84-8531-456C-9A10-7BF72ACB4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497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Cách</a:t>
            </a:r>
            <a:r>
              <a:rPr lang="en-US" dirty="0"/>
              <a:t> </a:t>
            </a:r>
            <a:r>
              <a:rPr lang="en-US" dirty="0" err="1"/>
              <a:t>chơi</a:t>
            </a:r>
            <a:r>
              <a:rPr lang="en-US" dirty="0"/>
              <a:t>: </a:t>
            </a:r>
            <a:r>
              <a:rPr lang="en-US" dirty="0" err="1"/>
              <a:t>Bấm</a:t>
            </a:r>
            <a:r>
              <a:rPr lang="en-US" dirty="0"/>
              <a:t> </a:t>
            </a:r>
            <a:r>
              <a:rPr lang="en-US" dirty="0" err="1"/>
              <a:t>vào</a:t>
            </a:r>
            <a:r>
              <a:rPr lang="en-US" dirty="0"/>
              <a:t> </a:t>
            </a:r>
            <a:r>
              <a:rPr lang="en-US" dirty="0" err="1"/>
              <a:t>số</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vào</a:t>
            </a:r>
            <a:r>
              <a:rPr lang="en-US" dirty="0"/>
              <a:t> </a:t>
            </a:r>
            <a:r>
              <a:rPr lang="en-US" dirty="0" err="1"/>
              <a:t>hộp</a:t>
            </a:r>
            <a:r>
              <a:rPr lang="en-US" dirty="0"/>
              <a:t> </a:t>
            </a:r>
            <a:r>
              <a:rPr lang="en-US" dirty="0" err="1"/>
              <a:t>quà</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quay </a:t>
            </a:r>
            <a:r>
              <a:rPr lang="en-US" dirty="0" err="1"/>
              <a:t>lại</a:t>
            </a:r>
            <a:r>
              <a:rPr lang="en-US" dirty="0"/>
              <a:t> slide, </a:t>
            </a:r>
            <a:r>
              <a:rPr lang="en-US" dirty="0" err="1"/>
              <a:t>bấm</a:t>
            </a:r>
            <a:r>
              <a:rPr lang="en-US" dirty="0"/>
              <a:t> </a:t>
            </a:r>
            <a:r>
              <a:rPr lang="en-US" dirty="0" err="1"/>
              <a:t>vào</a:t>
            </a:r>
            <a:r>
              <a:rPr lang="en-US" dirty="0"/>
              <a:t> </a:t>
            </a:r>
            <a:r>
              <a:rPr lang="en-US" dirty="0" err="1"/>
              <a:t>hộp</a:t>
            </a:r>
            <a:r>
              <a:rPr lang="en-US" dirty="0"/>
              <a:t> </a:t>
            </a:r>
            <a:r>
              <a:rPr lang="en-US" dirty="0" err="1"/>
              <a:t>quà</a:t>
            </a:r>
            <a:r>
              <a:rPr lang="en-US" dirty="0"/>
              <a:t> </a:t>
            </a:r>
            <a:r>
              <a:rPr lang="en-US" dirty="0" err="1"/>
              <a:t>phía</a:t>
            </a:r>
            <a:r>
              <a:rPr lang="en-US" dirty="0"/>
              <a:t> </a:t>
            </a:r>
            <a:r>
              <a:rPr lang="en-US" dirty="0" err="1"/>
              <a:t>dưới</a:t>
            </a:r>
            <a:r>
              <a:rPr lang="en-US" dirty="0"/>
              <a:t> </a:t>
            </a:r>
            <a:r>
              <a:rPr lang="en-US" dirty="0" err="1"/>
              <a:t>để</a:t>
            </a:r>
            <a:r>
              <a:rPr lang="en-US" dirty="0"/>
              <a:t> </a:t>
            </a:r>
            <a:r>
              <a:rPr lang="en-US" dirty="0" err="1"/>
              <a:t>mở</a:t>
            </a:r>
            <a:r>
              <a:rPr lang="en-US" dirty="0"/>
              <a:t> </a:t>
            </a:r>
            <a:r>
              <a:rPr lang="en-US" dirty="0" err="1"/>
              <a:t>quà</a:t>
            </a:r>
            <a:r>
              <a:rPr lang="en-US" dirty="0"/>
              <a:t> </a:t>
            </a:r>
            <a:r>
              <a:rPr lang="en-US" dirty="0" err="1"/>
              <a:t>tặng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974927-ADC0-4F85-968E-41B53E2319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56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4792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886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4160175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366348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4360921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6439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574082"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5608858"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9643635"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13678411" y="3347306"/>
            <a:ext cx="2521670" cy="2506539"/>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165519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xmlns="" id="{69D1C4AF-13B5-4656-A53E-6C441BD3542D}"/>
              </a:ext>
            </a:extLst>
          </p:cNvPr>
          <p:cNvSpPr/>
          <p:nvPr userDrawn="1"/>
        </p:nvSpPr>
        <p:spPr>
          <a:xfrm>
            <a:off x="1327128" y="5530136"/>
            <a:ext cx="1485222" cy="1486052"/>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8" name="矩形: 圆角 17">
            <a:extLst>
              <a:ext uri="{FF2B5EF4-FFF2-40B4-BE49-F238E27FC236}">
                <a16:creationId xmlns:a16="http://schemas.microsoft.com/office/drawing/2014/main" xmlns="" id="{EEEF0D76-CE5E-4882-94A0-196C54F43883}"/>
              </a:ext>
            </a:extLst>
          </p:cNvPr>
          <p:cNvSpPr/>
          <p:nvPr userDrawn="1"/>
        </p:nvSpPr>
        <p:spPr>
          <a:xfrm>
            <a:off x="1725768" y="1984433"/>
            <a:ext cx="14390226" cy="6477732"/>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10" name="图片 9">
            <a:extLst>
              <a:ext uri="{FF2B5EF4-FFF2-40B4-BE49-F238E27FC236}">
                <a16:creationId xmlns:a16="http://schemas.microsoft.com/office/drawing/2014/main" xmlns="" id="{002921FF-A6A2-4D3F-AB6C-F18113D15C41}"/>
              </a:ext>
            </a:extLst>
          </p:cNvPr>
          <p:cNvPicPr>
            <a:picLocks noChangeAspect="1"/>
          </p:cNvPicPr>
          <p:nvPr userDrawn="1"/>
        </p:nvPicPr>
        <p:blipFill>
          <a:blip r:embed="rId2"/>
          <a:stretch>
            <a:fillRect/>
          </a:stretch>
        </p:blipFill>
        <p:spPr>
          <a:xfrm>
            <a:off x="12298832" y="7748141"/>
            <a:ext cx="3533990" cy="2041595"/>
          </a:xfrm>
          <a:prstGeom prst="rect">
            <a:avLst/>
          </a:prstGeom>
        </p:spPr>
      </p:pic>
      <p:pic>
        <p:nvPicPr>
          <p:cNvPr id="12" name="图片 11">
            <a:extLst>
              <a:ext uri="{FF2B5EF4-FFF2-40B4-BE49-F238E27FC236}">
                <a16:creationId xmlns:a16="http://schemas.microsoft.com/office/drawing/2014/main" xmlns="" id="{56534A3A-516F-498E-9F80-E2855720F00A}"/>
              </a:ext>
            </a:extLst>
          </p:cNvPr>
          <p:cNvPicPr>
            <a:picLocks noChangeAspect="1"/>
          </p:cNvPicPr>
          <p:nvPr userDrawn="1"/>
        </p:nvPicPr>
        <p:blipFill rotWithShape="1">
          <a:blip r:embed="rId3"/>
          <a:srcRect r="12619"/>
          <a:stretch/>
        </p:blipFill>
        <p:spPr>
          <a:xfrm>
            <a:off x="13737509" y="6385330"/>
            <a:ext cx="4550492" cy="3901670"/>
          </a:xfrm>
          <a:prstGeom prst="rect">
            <a:avLst/>
          </a:prstGeom>
        </p:spPr>
      </p:pic>
      <p:sp>
        <p:nvSpPr>
          <p:cNvPr id="16" name="矩形: 圆角 15">
            <a:extLst>
              <a:ext uri="{FF2B5EF4-FFF2-40B4-BE49-F238E27FC236}">
                <a16:creationId xmlns:a16="http://schemas.microsoft.com/office/drawing/2014/main" xmlns="" id="{CBCD536C-E2A5-4976-AF31-9EFA4A239333}"/>
              </a:ext>
            </a:extLst>
          </p:cNvPr>
          <p:cNvSpPr/>
          <p:nvPr userDrawn="1"/>
        </p:nvSpPr>
        <p:spPr>
          <a:xfrm>
            <a:off x="2069739" y="2204690"/>
            <a:ext cx="13763082" cy="5821113"/>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9" name="菱形 18">
            <a:extLst>
              <a:ext uri="{FF2B5EF4-FFF2-40B4-BE49-F238E27FC236}">
                <a16:creationId xmlns:a16="http://schemas.microsoft.com/office/drawing/2014/main" xmlns="" id="{23FECC97-618F-4795-97CC-EE187427ABD8}"/>
              </a:ext>
            </a:extLst>
          </p:cNvPr>
          <p:cNvSpPr/>
          <p:nvPr userDrawn="1"/>
        </p:nvSpPr>
        <p:spPr>
          <a:xfrm>
            <a:off x="6485147" y="9053169"/>
            <a:ext cx="1985322" cy="1215294"/>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0" name="菱形 19">
            <a:extLst>
              <a:ext uri="{FF2B5EF4-FFF2-40B4-BE49-F238E27FC236}">
                <a16:creationId xmlns:a16="http://schemas.microsoft.com/office/drawing/2014/main" xmlns="" id="{AC5BA7A7-7B33-4A96-8879-5F4BB8AF2251}"/>
              </a:ext>
            </a:extLst>
          </p:cNvPr>
          <p:cNvSpPr/>
          <p:nvPr userDrawn="1"/>
        </p:nvSpPr>
        <p:spPr>
          <a:xfrm>
            <a:off x="3157967" y="458751"/>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1" name="菱形 20">
            <a:extLst>
              <a:ext uri="{FF2B5EF4-FFF2-40B4-BE49-F238E27FC236}">
                <a16:creationId xmlns:a16="http://schemas.microsoft.com/office/drawing/2014/main" xmlns="" id="{5ED73969-01F1-475D-A70E-33DAC9FFF112}"/>
              </a:ext>
            </a:extLst>
          </p:cNvPr>
          <p:cNvSpPr/>
          <p:nvPr userDrawn="1"/>
        </p:nvSpPr>
        <p:spPr>
          <a:xfrm>
            <a:off x="8119121" y="-115916"/>
            <a:ext cx="1985322" cy="1215294"/>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2" name="菱形 21">
            <a:extLst>
              <a:ext uri="{FF2B5EF4-FFF2-40B4-BE49-F238E27FC236}">
                <a16:creationId xmlns:a16="http://schemas.microsoft.com/office/drawing/2014/main" xmlns="" id="{D861EC4D-98F3-4F80-9920-39BD74E99C4D}"/>
              </a:ext>
            </a:extLst>
          </p:cNvPr>
          <p:cNvSpPr/>
          <p:nvPr userDrawn="1"/>
        </p:nvSpPr>
        <p:spPr>
          <a:xfrm>
            <a:off x="3157967" y="7539293"/>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lvl="0" algn="ctr"/>
            <a:endParaRPr lang="zh-CN" altLang="en-US" sz="2100"/>
          </a:p>
        </p:txBody>
      </p:sp>
      <p:sp>
        <p:nvSpPr>
          <p:cNvPr id="24" name="矩形: 圆角 23">
            <a:extLst>
              <a:ext uri="{FF2B5EF4-FFF2-40B4-BE49-F238E27FC236}">
                <a16:creationId xmlns:a16="http://schemas.microsoft.com/office/drawing/2014/main" xmlns="" id="{5F191780-FDD8-488E-9684-E92A6BF67671}"/>
              </a:ext>
            </a:extLst>
          </p:cNvPr>
          <p:cNvSpPr/>
          <p:nvPr userDrawn="1"/>
        </p:nvSpPr>
        <p:spPr>
          <a:xfrm>
            <a:off x="1235148" y="1433231"/>
            <a:ext cx="834591" cy="835058"/>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5" name="矩形: 圆角 24">
            <a:extLst>
              <a:ext uri="{FF2B5EF4-FFF2-40B4-BE49-F238E27FC236}">
                <a16:creationId xmlns:a16="http://schemas.microsoft.com/office/drawing/2014/main" xmlns="" id="{4654E90E-4737-4B27-AAA5-6F9FBFB71374}"/>
              </a:ext>
            </a:extLst>
          </p:cNvPr>
          <p:cNvSpPr/>
          <p:nvPr userDrawn="1"/>
        </p:nvSpPr>
        <p:spPr>
          <a:xfrm>
            <a:off x="2529418" y="6719986"/>
            <a:ext cx="563150" cy="56346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Tree>
    <p:extLst>
      <p:ext uri="{BB962C8B-B14F-4D97-AF65-F5344CB8AC3E}">
        <p14:creationId xmlns:p14="http://schemas.microsoft.com/office/powerpoint/2010/main" val="4727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xmlns="" id="{0C4E3BE3-72E1-4142-A692-7B260FCED4D4}"/>
              </a:ext>
            </a:extLst>
          </p:cNvPr>
          <p:cNvSpPr/>
          <p:nvPr userDrawn="1"/>
        </p:nvSpPr>
        <p:spPr>
          <a:xfrm>
            <a:off x="14362701" y="783557"/>
            <a:ext cx="1985322" cy="1215294"/>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lvl="0" algn="ctr"/>
            <a:endParaRPr lang="zh-CN" altLang="en-US" sz="2100"/>
          </a:p>
        </p:txBody>
      </p:sp>
      <p:grpSp>
        <p:nvGrpSpPr>
          <p:cNvPr id="11" name="组合 10">
            <a:extLst>
              <a:ext uri="{FF2B5EF4-FFF2-40B4-BE49-F238E27FC236}">
                <a16:creationId xmlns:a16="http://schemas.microsoft.com/office/drawing/2014/main" xmlns="" id="{DE071707-3784-49A7-97E4-9C30125CD23F}"/>
              </a:ext>
            </a:extLst>
          </p:cNvPr>
          <p:cNvGrpSpPr/>
          <p:nvPr userDrawn="1"/>
        </p:nvGrpSpPr>
        <p:grpSpPr>
          <a:xfrm>
            <a:off x="6357529" y="1979594"/>
            <a:ext cx="11788347" cy="6229008"/>
            <a:chOff x="5668978" y="1352664"/>
            <a:chExt cx="7614536" cy="4152672"/>
          </a:xfrm>
        </p:grpSpPr>
        <p:sp>
          <p:nvSpPr>
            <p:cNvPr id="8" name="矩形: 圆角 7">
              <a:extLst>
                <a:ext uri="{FF2B5EF4-FFF2-40B4-BE49-F238E27FC236}">
                  <a16:creationId xmlns:a16="http://schemas.microsoft.com/office/drawing/2014/main" xmlns=""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9" name="矩形: 圆角 8">
              <a:extLst>
                <a:ext uri="{FF2B5EF4-FFF2-40B4-BE49-F238E27FC236}">
                  <a16:creationId xmlns:a16="http://schemas.microsoft.com/office/drawing/2014/main" xmlns=""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pic>
        <p:nvPicPr>
          <p:cNvPr id="7" name="图片 6">
            <a:extLst>
              <a:ext uri="{FF2B5EF4-FFF2-40B4-BE49-F238E27FC236}">
                <a16:creationId xmlns:a16="http://schemas.microsoft.com/office/drawing/2014/main" xmlns="" id="{4796B99D-7453-49D1-BDA7-7CAD84C7357F}"/>
              </a:ext>
            </a:extLst>
          </p:cNvPr>
          <p:cNvPicPr>
            <a:picLocks noChangeAspect="1"/>
          </p:cNvPicPr>
          <p:nvPr userDrawn="1"/>
        </p:nvPicPr>
        <p:blipFill>
          <a:blip r:embed="rId2"/>
          <a:stretch>
            <a:fillRect/>
          </a:stretch>
        </p:blipFill>
        <p:spPr>
          <a:xfrm>
            <a:off x="142124" y="6790496"/>
            <a:ext cx="3426939" cy="3564285"/>
          </a:xfrm>
          <a:prstGeom prst="rect">
            <a:avLst/>
          </a:prstGeom>
        </p:spPr>
      </p:pic>
      <p:grpSp>
        <p:nvGrpSpPr>
          <p:cNvPr id="16" name="组合 15">
            <a:extLst>
              <a:ext uri="{FF2B5EF4-FFF2-40B4-BE49-F238E27FC236}">
                <a16:creationId xmlns:a16="http://schemas.microsoft.com/office/drawing/2014/main" xmlns="" id="{43DD559E-4EEB-4B7F-B6A8-FA8F4B559ABB}"/>
              </a:ext>
            </a:extLst>
          </p:cNvPr>
          <p:cNvGrpSpPr/>
          <p:nvPr userDrawn="1"/>
        </p:nvGrpSpPr>
        <p:grpSpPr>
          <a:xfrm>
            <a:off x="1523981" y="1998851"/>
            <a:ext cx="3192687" cy="4873715"/>
            <a:chOff x="1149189" y="1612770"/>
            <a:chExt cx="2128458" cy="3249143"/>
          </a:xfrm>
        </p:grpSpPr>
        <p:grpSp>
          <p:nvGrpSpPr>
            <p:cNvPr id="14" name="组合 13">
              <a:extLst>
                <a:ext uri="{FF2B5EF4-FFF2-40B4-BE49-F238E27FC236}">
                  <a16:creationId xmlns:a16="http://schemas.microsoft.com/office/drawing/2014/main" xmlns=""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xmlns=""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3" name="矩形: 圆角 12">
                <a:extLst>
                  <a:ext uri="{FF2B5EF4-FFF2-40B4-BE49-F238E27FC236}">
                    <a16:creationId xmlns:a16="http://schemas.microsoft.com/office/drawing/2014/main" xmlns=""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15" name="矩形: 圆角 14">
              <a:extLst>
                <a:ext uri="{FF2B5EF4-FFF2-40B4-BE49-F238E27FC236}">
                  <a16:creationId xmlns:a16="http://schemas.microsoft.com/office/drawing/2014/main" xmlns=""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17" name="菱形 16">
            <a:extLst>
              <a:ext uri="{FF2B5EF4-FFF2-40B4-BE49-F238E27FC236}">
                <a16:creationId xmlns:a16="http://schemas.microsoft.com/office/drawing/2014/main" xmlns="" id="{D1ACF1E3-217F-4E4F-839B-358BE165ED13}"/>
              </a:ext>
            </a:extLst>
          </p:cNvPr>
          <p:cNvSpPr/>
          <p:nvPr userDrawn="1"/>
        </p:nvSpPr>
        <p:spPr>
          <a:xfrm>
            <a:off x="591078" y="5477331"/>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8" name="菱形 17">
            <a:extLst>
              <a:ext uri="{FF2B5EF4-FFF2-40B4-BE49-F238E27FC236}">
                <a16:creationId xmlns:a16="http://schemas.microsoft.com/office/drawing/2014/main" xmlns="" id="{4D8D137A-9538-4924-8D8B-D2890BF4B61B}"/>
              </a:ext>
            </a:extLst>
          </p:cNvPr>
          <p:cNvSpPr/>
          <p:nvPr userDrawn="1"/>
        </p:nvSpPr>
        <p:spPr>
          <a:xfrm>
            <a:off x="7496343" y="194445"/>
            <a:ext cx="1985322" cy="1215294"/>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9" name="菱形 18">
            <a:extLst>
              <a:ext uri="{FF2B5EF4-FFF2-40B4-BE49-F238E27FC236}">
                <a16:creationId xmlns:a16="http://schemas.microsoft.com/office/drawing/2014/main" xmlns="" id="{BE4E68F1-B226-4AD5-BED3-9ABBAF4F6852}"/>
              </a:ext>
            </a:extLst>
          </p:cNvPr>
          <p:cNvSpPr/>
          <p:nvPr userDrawn="1"/>
        </p:nvSpPr>
        <p:spPr>
          <a:xfrm>
            <a:off x="1583739" y="8437910"/>
            <a:ext cx="1985322" cy="1215294"/>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1" name="菱形 20">
            <a:extLst>
              <a:ext uri="{FF2B5EF4-FFF2-40B4-BE49-F238E27FC236}">
                <a16:creationId xmlns:a16="http://schemas.microsoft.com/office/drawing/2014/main" xmlns="" id="{B87E2D9E-E467-412E-8501-70450AEFDA49}"/>
              </a:ext>
            </a:extLst>
          </p:cNvPr>
          <p:cNvSpPr/>
          <p:nvPr userDrawn="1"/>
        </p:nvSpPr>
        <p:spPr>
          <a:xfrm>
            <a:off x="10476483" y="9027021"/>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27" name="图片 26">
            <a:extLst>
              <a:ext uri="{FF2B5EF4-FFF2-40B4-BE49-F238E27FC236}">
                <a16:creationId xmlns:a16="http://schemas.microsoft.com/office/drawing/2014/main" xmlns="" id="{2479F77B-EEE5-4F83-9EE7-BDDBBF7AF1FD}"/>
              </a:ext>
            </a:extLst>
          </p:cNvPr>
          <p:cNvPicPr>
            <a:picLocks noChangeAspect="1"/>
          </p:cNvPicPr>
          <p:nvPr userDrawn="1"/>
        </p:nvPicPr>
        <p:blipFill>
          <a:blip r:embed="rId3"/>
          <a:stretch>
            <a:fillRect/>
          </a:stretch>
        </p:blipFill>
        <p:spPr>
          <a:xfrm>
            <a:off x="15211901" y="8437910"/>
            <a:ext cx="2272244" cy="1569852"/>
          </a:xfrm>
          <a:prstGeom prst="rect">
            <a:avLst/>
          </a:prstGeom>
        </p:spPr>
      </p:pic>
      <p:sp>
        <p:nvSpPr>
          <p:cNvPr id="28" name="矩形: 圆角 27">
            <a:extLst>
              <a:ext uri="{FF2B5EF4-FFF2-40B4-BE49-F238E27FC236}">
                <a16:creationId xmlns:a16="http://schemas.microsoft.com/office/drawing/2014/main" xmlns="" id="{028CDB3F-80B1-464C-831D-F7CD75D54385}"/>
              </a:ext>
            </a:extLst>
          </p:cNvPr>
          <p:cNvSpPr/>
          <p:nvPr userDrawn="1"/>
        </p:nvSpPr>
        <p:spPr>
          <a:xfrm>
            <a:off x="6839444" y="2772226"/>
            <a:ext cx="10354962" cy="464048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Tree>
    <p:extLst>
      <p:ext uri="{BB962C8B-B14F-4D97-AF65-F5344CB8AC3E}">
        <p14:creationId xmlns:p14="http://schemas.microsoft.com/office/powerpoint/2010/main" val="22039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xmlns="" id="{11A84803-F7F6-4630-B23D-80C9ECB152E6}"/>
              </a:ext>
            </a:extLst>
          </p:cNvPr>
          <p:cNvSpPr/>
          <p:nvPr userDrawn="1"/>
        </p:nvSpPr>
        <p:spPr>
          <a:xfrm>
            <a:off x="591078" y="783557"/>
            <a:ext cx="17105844" cy="8719887"/>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9" name="菱形 8">
            <a:extLst>
              <a:ext uri="{FF2B5EF4-FFF2-40B4-BE49-F238E27FC236}">
                <a16:creationId xmlns:a16="http://schemas.microsoft.com/office/drawing/2014/main" xmlns="" id="{0292AB17-D9A1-4F45-B754-6BACD01FA551}"/>
              </a:ext>
            </a:extLst>
          </p:cNvPr>
          <p:cNvSpPr/>
          <p:nvPr userDrawn="1"/>
        </p:nvSpPr>
        <p:spPr>
          <a:xfrm>
            <a:off x="14362701" y="783557"/>
            <a:ext cx="1985322" cy="1215294"/>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lvl="0" algn="ctr"/>
            <a:endParaRPr lang="zh-CN" altLang="en-US" sz="2100"/>
          </a:p>
        </p:txBody>
      </p:sp>
      <p:grpSp>
        <p:nvGrpSpPr>
          <p:cNvPr id="19" name="组合 18">
            <a:extLst>
              <a:ext uri="{FF2B5EF4-FFF2-40B4-BE49-F238E27FC236}">
                <a16:creationId xmlns:a16="http://schemas.microsoft.com/office/drawing/2014/main" xmlns="" id="{5AAC04D6-70A0-44A2-800D-29A5FD4660A0}"/>
              </a:ext>
            </a:extLst>
          </p:cNvPr>
          <p:cNvGrpSpPr/>
          <p:nvPr userDrawn="1"/>
        </p:nvGrpSpPr>
        <p:grpSpPr>
          <a:xfrm flipV="1">
            <a:off x="13580169" y="1589228"/>
            <a:ext cx="1828536" cy="1815978"/>
            <a:chOff x="1919529" y="3429000"/>
            <a:chExt cx="1828790" cy="1816230"/>
          </a:xfrm>
        </p:grpSpPr>
        <p:sp>
          <p:nvSpPr>
            <p:cNvPr id="20" name="矩形: 圆角 19">
              <a:extLst>
                <a:ext uri="{FF2B5EF4-FFF2-40B4-BE49-F238E27FC236}">
                  <a16:creationId xmlns:a16="http://schemas.microsoft.com/office/drawing/2014/main" xmlns=""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1" name="矩形: 圆角 20">
              <a:extLst>
                <a:ext uri="{FF2B5EF4-FFF2-40B4-BE49-F238E27FC236}">
                  <a16:creationId xmlns:a16="http://schemas.microsoft.com/office/drawing/2014/main" xmlns=""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grpSp>
        <p:nvGrpSpPr>
          <p:cNvPr id="18" name="组合 17">
            <a:extLst>
              <a:ext uri="{FF2B5EF4-FFF2-40B4-BE49-F238E27FC236}">
                <a16:creationId xmlns:a16="http://schemas.microsoft.com/office/drawing/2014/main" xmlns="" id="{662791FD-567E-4BF1-A1C6-0631D34F8E6D}"/>
              </a:ext>
            </a:extLst>
          </p:cNvPr>
          <p:cNvGrpSpPr/>
          <p:nvPr userDrawn="1"/>
        </p:nvGrpSpPr>
        <p:grpSpPr>
          <a:xfrm>
            <a:off x="2879294" y="5143500"/>
            <a:ext cx="2743185" cy="2724345"/>
            <a:chOff x="1919529" y="3429000"/>
            <a:chExt cx="1828790" cy="1816230"/>
          </a:xfrm>
        </p:grpSpPr>
        <p:sp>
          <p:nvSpPr>
            <p:cNvPr id="16" name="矩形: 圆角 15">
              <a:extLst>
                <a:ext uri="{FF2B5EF4-FFF2-40B4-BE49-F238E27FC236}">
                  <a16:creationId xmlns:a16="http://schemas.microsoft.com/office/drawing/2014/main" xmlns=""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7" name="矩形: 圆角 16">
              <a:extLst>
                <a:ext uri="{FF2B5EF4-FFF2-40B4-BE49-F238E27FC236}">
                  <a16:creationId xmlns:a16="http://schemas.microsoft.com/office/drawing/2014/main" xmlns=""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 name="矩形: 圆角 7">
            <a:extLst>
              <a:ext uri="{FF2B5EF4-FFF2-40B4-BE49-F238E27FC236}">
                <a16:creationId xmlns:a16="http://schemas.microsoft.com/office/drawing/2014/main" xmlns="" id="{1CB7183B-A957-4D6E-8E57-2F8F54AE0A39}"/>
              </a:ext>
            </a:extLst>
          </p:cNvPr>
          <p:cNvSpPr/>
          <p:nvPr userDrawn="1"/>
        </p:nvSpPr>
        <p:spPr>
          <a:xfrm>
            <a:off x="3922811" y="2586647"/>
            <a:ext cx="10442378" cy="3996876"/>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0" name="菱形 9">
            <a:extLst>
              <a:ext uri="{FF2B5EF4-FFF2-40B4-BE49-F238E27FC236}">
                <a16:creationId xmlns:a16="http://schemas.microsoft.com/office/drawing/2014/main" xmlns="" id="{2E568362-1DAF-4842-989F-4DA0A5DD1A1E}"/>
              </a:ext>
            </a:extLst>
          </p:cNvPr>
          <p:cNvSpPr/>
          <p:nvPr userDrawn="1"/>
        </p:nvSpPr>
        <p:spPr>
          <a:xfrm>
            <a:off x="591078" y="5477331"/>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1" name="菱形 10">
            <a:extLst>
              <a:ext uri="{FF2B5EF4-FFF2-40B4-BE49-F238E27FC236}">
                <a16:creationId xmlns:a16="http://schemas.microsoft.com/office/drawing/2014/main" xmlns="" id="{6955202A-7942-4AB6-AE1D-B11E017BC3BF}"/>
              </a:ext>
            </a:extLst>
          </p:cNvPr>
          <p:cNvSpPr/>
          <p:nvPr userDrawn="1"/>
        </p:nvSpPr>
        <p:spPr>
          <a:xfrm>
            <a:off x="13370040" y="8467667"/>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2" name="菱形 11">
            <a:extLst>
              <a:ext uri="{FF2B5EF4-FFF2-40B4-BE49-F238E27FC236}">
                <a16:creationId xmlns:a16="http://schemas.microsoft.com/office/drawing/2014/main" xmlns="" id="{5D2723D5-7FA7-47BB-8E43-57C808298071}"/>
              </a:ext>
            </a:extLst>
          </p:cNvPr>
          <p:cNvSpPr/>
          <p:nvPr userDrawn="1"/>
        </p:nvSpPr>
        <p:spPr>
          <a:xfrm>
            <a:off x="6509982" y="7844685"/>
            <a:ext cx="1985322" cy="1215294"/>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lvl="0" algn="ctr"/>
            <a:endParaRPr lang="zh-CN" altLang="en-US" sz="2100"/>
          </a:p>
        </p:txBody>
      </p:sp>
      <p:sp>
        <p:nvSpPr>
          <p:cNvPr id="13" name="菱形 12">
            <a:extLst>
              <a:ext uri="{FF2B5EF4-FFF2-40B4-BE49-F238E27FC236}">
                <a16:creationId xmlns:a16="http://schemas.microsoft.com/office/drawing/2014/main" xmlns="" id="{FC9B6159-51CD-44A4-A8AF-D8F596F9DC87}"/>
              </a:ext>
            </a:extLst>
          </p:cNvPr>
          <p:cNvSpPr/>
          <p:nvPr userDrawn="1"/>
        </p:nvSpPr>
        <p:spPr>
          <a:xfrm>
            <a:off x="3521205" y="175910"/>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14" name="图片 13">
            <a:extLst>
              <a:ext uri="{FF2B5EF4-FFF2-40B4-BE49-F238E27FC236}">
                <a16:creationId xmlns:a16="http://schemas.microsoft.com/office/drawing/2014/main" xmlns="" id="{6B5C885B-4FC1-468F-AB76-6220FC9F4BD8}"/>
              </a:ext>
            </a:extLst>
          </p:cNvPr>
          <p:cNvPicPr>
            <a:picLocks noChangeAspect="1"/>
          </p:cNvPicPr>
          <p:nvPr userDrawn="1"/>
        </p:nvPicPr>
        <p:blipFill rotWithShape="1">
          <a:blip r:embed="rId2"/>
          <a:srcRect l="-1576" r="5920"/>
          <a:stretch/>
        </p:blipFill>
        <p:spPr>
          <a:xfrm>
            <a:off x="14152055" y="4811561"/>
            <a:ext cx="4135946" cy="5163675"/>
          </a:xfrm>
          <a:prstGeom prst="rect">
            <a:avLst/>
          </a:prstGeom>
        </p:spPr>
      </p:pic>
      <p:pic>
        <p:nvPicPr>
          <p:cNvPr id="22" name="图片 21">
            <a:extLst>
              <a:ext uri="{FF2B5EF4-FFF2-40B4-BE49-F238E27FC236}">
                <a16:creationId xmlns:a16="http://schemas.microsoft.com/office/drawing/2014/main" xmlns="" id="{7268161F-DD27-4E5C-AA5C-800F4BAA8D25}"/>
              </a:ext>
            </a:extLst>
          </p:cNvPr>
          <p:cNvPicPr>
            <a:picLocks noChangeAspect="1"/>
          </p:cNvPicPr>
          <p:nvPr userDrawn="1"/>
        </p:nvPicPr>
        <p:blipFill>
          <a:blip r:embed="rId3"/>
          <a:stretch>
            <a:fillRect/>
          </a:stretch>
        </p:blipFill>
        <p:spPr>
          <a:xfrm>
            <a:off x="10841998" y="8092308"/>
            <a:ext cx="3310058" cy="2131740"/>
          </a:xfrm>
          <a:prstGeom prst="rect">
            <a:avLst/>
          </a:prstGeom>
        </p:spPr>
      </p:pic>
      <p:pic>
        <p:nvPicPr>
          <p:cNvPr id="23" name="图片 22">
            <a:extLst>
              <a:ext uri="{FF2B5EF4-FFF2-40B4-BE49-F238E27FC236}">
                <a16:creationId xmlns:a16="http://schemas.microsoft.com/office/drawing/2014/main" xmlns="" id="{CC6F75A5-2366-41DC-9348-1E810CD8CDE5}"/>
              </a:ext>
            </a:extLst>
          </p:cNvPr>
          <p:cNvPicPr>
            <a:picLocks noChangeAspect="1"/>
          </p:cNvPicPr>
          <p:nvPr userDrawn="1"/>
        </p:nvPicPr>
        <p:blipFill>
          <a:blip r:embed="rId4"/>
          <a:stretch>
            <a:fillRect/>
          </a:stretch>
        </p:blipFill>
        <p:spPr>
          <a:xfrm>
            <a:off x="1014124" y="1322472"/>
            <a:ext cx="1985324" cy="3182618"/>
          </a:xfrm>
          <a:prstGeom prst="rect">
            <a:avLst/>
          </a:prstGeom>
        </p:spPr>
      </p:pic>
    </p:spTree>
    <p:extLst>
      <p:ext uri="{BB962C8B-B14F-4D97-AF65-F5344CB8AC3E}">
        <p14:creationId xmlns:p14="http://schemas.microsoft.com/office/powerpoint/2010/main" val="28503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BC8AC921-57AF-4A9F-A55F-00803A7AD5B4}"/>
              </a:ext>
            </a:extLst>
          </p:cNvPr>
          <p:cNvSpPr/>
          <p:nvPr userDrawn="1"/>
        </p:nvSpPr>
        <p:spPr>
          <a:xfrm>
            <a:off x="4600575" y="0"/>
            <a:ext cx="9029700" cy="10287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8" name="矩形: 圆角 7">
            <a:extLst>
              <a:ext uri="{FF2B5EF4-FFF2-40B4-BE49-F238E27FC236}">
                <a16:creationId xmlns:a16="http://schemas.microsoft.com/office/drawing/2014/main" xmlns="" id="{2D1E2C8D-DC8E-48C8-9598-6603FA2BD3BE}"/>
              </a:ext>
            </a:extLst>
          </p:cNvPr>
          <p:cNvSpPr/>
          <p:nvPr userDrawn="1"/>
        </p:nvSpPr>
        <p:spPr>
          <a:xfrm>
            <a:off x="996263" y="778475"/>
            <a:ext cx="16295474" cy="8730050"/>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9" name="矩形: 圆角 8">
            <a:extLst>
              <a:ext uri="{FF2B5EF4-FFF2-40B4-BE49-F238E27FC236}">
                <a16:creationId xmlns:a16="http://schemas.microsoft.com/office/drawing/2014/main" xmlns="" id="{5C3E8E21-B73D-49E5-B684-04945D80ACA1}"/>
              </a:ext>
            </a:extLst>
          </p:cNvPr>
          <p:cNvSpPr/>
          <p:nvPr userDrawn="1"/>
        </p:nvSpPr>
        <p:spPr>
          <a:xfrm>
            <a:off x="6746015" y="1223318"/>
            <a:ext cx="4795968" cy="722870"/>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10" name="图片 9">
            <a:extLst>
              <a:ext uri="{FF2B5EF4-FFF2-40B4-BE49-F238E27FC236}">
                <a16:creationId xmlns:a16="http://schemas.microsoft.com/office/drawing/2014/main" xmlns="" id="{51E06518-CF7F-491A-891D-ABD543062BF0}"/>
              </a:ext>
            </a:extLst>
          </p:cNvPr>
          <p:cNvPicPr>
            <a:picLocks noChangeAspect="1"/>
          </p:cNvPicPr>
          <p:nvPr userDrawn="1"/>
        </p:nvPicPr>
        <p:blipFill>
          <a:blip r:embed="rId2"/>
          <a:stretch>
            <a:fillRect/>
          </a:stretch>
        </p:blipFill>
        <p:spPr>
          <a:xfrm>
            <a:off x="14013687" y="7817720"/>
            <a:ext cx="4274313" cy="246928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1529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A2ADB8DD-47D4-4646-A476-33AC8BEC41AA}"/>
              </a:ext>
            </a:extLst>
          </p:cNvPr>
          <p:cNvSpPr/>
          <p:nvPr userDrawn="1"/>
        </p:nvSpPr>
        <p:spPr>
          <a:xfrm>
            <a:off x="4600575" y="0"/>
            <a:ext cx="9029700" cy="10287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0" name="矩形: 圆角 9">
            <a:extLst>
              <a:ext uri="{FF2B5EF4-FFF2-40B4-BE49-F238E27FC236}">
                <a16:creationId xmlns:a16="http://schemas.microsoft.com/office/drawing/2014/main" xmlns="" id="{E7037CE1-82C4-400D-8306-4DAEEE0E24F6}"/>
              </a:ext>
            </a:extLst>
          </p:cNvPr>
          <p:cNvSpPr/>
          <p:nvPr userDrawn="1"/>
        </p:nvSpPr>
        <p:spPr>
          <a:xfrm>
            <a:off x="996263" y="778475"/>
            <a:ext cx="16295474" cy="8730050"/>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1" name="矩形: 圆角 10">
            <a:extLst>
              <a:ext uri="{FF2B5EF4-FFF2-40B4-BE49-F238E27FC236}">
                <a16:creationId xmlns:a16="http://schemas.microsoft.com/office/drawing/2014/main" xmlns="" id="{4072A100-8332-49BC-8971-4FFB1345184C}"/>
              </a:ext>
            </a:extLst>
          </p:cNvPr>
          <p:cNvSpPr/>
          <p:nvPr userDrawn="1"/>
        </p:nvSpPr>
        <p:spPr>
          <a:xfrm>
            <a:off x="6746015" y="1223318"/>
            <a:ext cx="4795968" cy="722870"/>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12" name="图片 11">
            <a:extLst>
              <a:ext uri="{FF2B5EF4-FFF2-40B4-BE49-F238E27FC236}">
                <a16:creationId xmlns:a16="http://schemas.microsoft.com/office/drawing/2014/main" xmlns="" id="{AB22B00A-C0DD-4CFF-9D30-C8980A67C8D2}"/>
              </a:ext>
            </a:extLst>
          </p:cNvPr>
          <p:cNvPicPr>
            <a:picLocks noChangeAspect="1"/>
          </p:cNvPicPr>
          <p:nvPr userDrawn="1"/>
        </p:nvPicPr>
        <p:blipFill>
          <a:blip r:embed="rId2"/>
          <a:stretch>
            <a:fillRect/>
          </a:stretch>
        </p:blipFill>
        <p:spPr>
          <a:xfrm>
            <a:off x="15165261" y="7039106"/>
            <a:ext cx="3122739" cy="3247895"/>
          </a:xfrm>
          <a:prstGeom prst="rect">
            <a:avLst/>
          </a:prstGeom>
        </p:spPr>
      </p:pic>
    </p:spTree>
    <p:extLst>
      <p:ext uri="{BB962C8B-B14F-4D97-AF65-F5344CB8AC3E}">
        <p14:creationId xmlns:p14="http://schemas.microsoft.com/office/powerpoint/2010/main" val="7430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5696268F-0623-4990-B87B-1A0AC8526B73}"/>
              </a:ext>
            </a:extLst>
          </p:cNvPr>
          <p:cNvSpPr/>
          <p:nvPr userDrawn="1"/>
        </p:nvSpPr>
        <p:spPr>
          <a:xfrm>
            <a:off x="4600575" y="0"/>
            <a:ext cx="9029700" cy="10287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6" name="矩形: 圆角 5">
            <a:extLst>
              <a:ext uri="{FF2B5EF4-FFF2-40B4-BE49-F238E27FC236}">
                <a16:creationId xmlns:a16="http://schemas.microsoft.com/office/drawing/2014/main" xmlns="" id="{0B6B52B6-08C4-4F8B-8936-7D5C9D032DB6}"/>
              </a:ext>
            </a:extLst>
          </p:cNvPr>
          <p:cNvSpPr/>
          <p:nvPr userDrawn="1"/>
        </p:nvSpPr>
        <p:spPr>
          <a:xfrm>
            <a:off x="996263" y="778475"/>
            <a:ext cx="16295474" cy="8730050"/>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 name="矩形: 圆角 6">
            <a:extLst>
              <a:ext uri="{FF2B5EF4-FFF2-40B4-BE49-F238E27FC236}">
                <a16:creationId xmlns:a16="http://schemas.microsoft.com/office/drawing/2014/main" xmlns="" id="{2281D6FA-1C13-44CE-85B5-61861C30C88B}"/>
              </a:ext>
            </a:extLst>
          </p:cNvPr>
          <p:cNvSpPr/>
          <p:nvPr userDrawn="1"/>
        </p:nvSpPr>
        <p:spPr>
          <a:xfrm>
            <a:off x="6746015" y="1223318"/>
            <a:ext cx="4795968" cy="722870"/>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8" name="图片 7">
            <a:extLst>
              <a:ext uri="{FF2B5EF4-FFF2-40B4-BE49-F238E27FC236}">
                <a16:creationId xmlns:a16="http://schemas.microsoft.com/office/drawing/2014/main" xmlns="" id="{16C41D7E-AD93-4734-9451-01ECF9665137}"/>
              </a:ext>
            </a:extLst>
          </p:cNvPr>
          <p:cNvPicPr>
            <a:picLocks noChangeAspect="1"/>
          </p:cNvPicPr>
          <p:nvPr userDrawn="1"/>
        </p:nvPicPr>
        <p:blipFill>
          <a:blip r:embed="rId2"/>
          <a:stretch>
            <a:fillRect/>
          </a:stretch>
        </p:blipFill>
        <p:spPr>
          <a:xfrm>
            <a:off x="134430" y="7747685"/>
            <a:ext cx="2896200" cy="2333039"/>
          </a:xfrm>
          <a:prstGeom prst="rect">
            <a:avLst/>
          </a:prstGeom>
        </p:spPr>
      </p:pic>
    </p:spTree>
    <p:extLst>
      <p:ext uri="{BB962C8B-B14F-4D97-AF65-F5344CB8AC3E}">
        <p14:creationId xmlns:p14="http://schemas.microsoft.com/office/powerpoint/2010/main" val="32623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0447586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291F523C-6DD2-4BEA-AB87-4BC7039329EB}"/>
              </a:ext>
            </a:extLst>
          </p:cNvPr>
          <p:cNvSpPr/>
          <p:nvPr userDrawn="1"/>
        </p:nvSpPr>
        <p:spPr>
          <a:xfrm>
            <a:off x="4600575" y="0"/>
            <a:ext cx="9029700" cy="10287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5" name="矩形: 圆角 4">
            <a:extLst>
              <a:ext uri="{FF2B5EF4-FFF2-40B4-BE49-F238E27FC236}">
                <a16:creationId xmlns:a16="http://schemas.microsoft.com/office/drawing/2014/main" xmlns="" id="{E76463D6-EFAA-4239-8B5D-B0EC8CC7D163}"/>
              </a:ext>
            </a:extLst>
          </p:cNvPr>
          <p:cNvSpPr/>
          <p:nvPr userDrawn="1"/>
        </p:nvSpPr>
        <p:spPr>
          <a:xfrm>
            <a:off x="996263" y="778475"/>
            <a:ext cx="16295474" cy="8730050"/>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9" name="图片 13">
            <a:extLst>
              <a:ext uri="{FF2B5EF4-FFF2-40B4-BE49-F238E27FC236}">
                <a16:creationId xmlns:a16="http://schemas.microsoft.com/office/drawing/2014/main" xmlns="" id="{D236AB2A-D286-4470-8985-4EF5993514A8}"/>
              </a:ext>
            </a:extLst>
          </p:cNvPr>
          <p:cNvPicPr>
            <a:picLocks noChangeAspect="1"/>
          </p:cNvPicPr>
          <p:nvPr userDrawn="1"/>
        </p:nvPicPr>
        <p:blipFill rotWithShape="1">
          <a:blip r:embed="rId2"/>
          <a:srcRect l="-1575" r="-1"/>
          <a:stretch/>
        </p:blipFill>
        <p:spPr>
          <a:xfrm>
            <a:off x="15572264" y="7094061"/>
            <a:ext cx="2715737" cy="3192939"/>
          </a:xfrm>
          <a:prstGeom prst="rect">
            <a:avLst/>
          </a:prstGeom>
        </p:spPr>
      </p:pic>
    </p:spTree>
    <p:extLst>
      <p:ext uri="{BB962C8B-B14F-4D97-AF65-F5344CB8AC3E}">
        <p14:creationId xmlns:p14="http://schemas.microsoft.com/office/powerpoint/2010/main" val="46332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AF91D428-CB4A-43BC-935C-5136BB1880F7}"/>
              </a:ext>
            </a:extLst>
          </p:cNvPr>
          <p:cNvSpPr/>
          <p:nvPr userDrawn="1"/>
        </p:nvSpPr>
        <p:spPr>
          <a:xfrm>
            <a:off x="704351" y="5840497"/>
            <a:ext cx="1485222" cy="1486052"/>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9" name="矩形: 圆角 8">
            <a:extLst>
              <a:ext uri="{FF2B5EF4-FFF2-40B4-BE49-F238E27FC236}">
                <a16:creationId xmlns:a16="http://schemas.microsoft.com/office/drawing/2014/main" xmlns="" id="{B28BCBD9-20F4-4EBA-A0A1-C3B5B19ACF58}"/>
              </a:ext>
            </a:extLst>
          </p:cNvPr>
          <p:cNvSpPr/>
          <p:nvPr userDrawn="1"/>
        </p:nvSpPr>
        <p:spPr>
          <a:xfrm>
            <a:off x="1102991" y="2294794"/>
            <a:ext cx="11130318" cy="4580582"/>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10" name="图片 9">
            <a:extLst>
              <a:ext uri="{FF2B5EF4-FFF2-40B4-BE49-F238E27FC236}">
                <a16:creationId xmlns:a16="http://schemas.microsoft.com/office/drawing/2014/main" xmlns="" id="{8B8C41F0-59B1-4166-ADD2-3C746BBF9AA1}"/>
              </a:ext>
            </a:extLst>
          </p:cNvPr>
          <p:cNvPicPr>
            <a:picLocks noChangeAspect="1"/>
          </p:cNvPicPr>
          <p:nvPr userDrawn="1"/>
        </p:nvPicPr>
        <p:blipFill>
          <a:blip r:embed="rId2"/>
          <a:stretch>
            <a:fillRect/>
          </a:stretch>
        </p:blipFill>
        <p:spPr>
          <a:xfrm>
            <a:off x="8803865" y="7504340"/>
            <a:ext cx="2272244" cy="1569852"/>
          </a:xfrm>
          <a:prstGeom prst="rect">
            <a:avLst/>
          </a:prstGeom>
        </p:spPr>
      </p:pic>
      <p:pic>
        <p:nvPicPr>
          <p:cNvPr id="11" name="图片 10">
            <a:extLst>
              <a:ext uri="{FF2B5EF4-FFF2-40B4-BE49-F238E27FC236}">
                <a16:creationId xmlns:a16="http://schemas.microsoft.com/office/drawing/2014/main" xmlns="" id="{594AECC8-187D-445E-8234-5373BC88954B}"/>
              </a:ext>
            </a:extLst>
          </p:cNvPr>
          <p:cNvPicPr>
            <a:picLocks noChangeAspect="1"/>
          </p:cNvPicPr>
          <p:nvPr userDrawn="1"/>
        </p:nvPicPr>
        <p:blipFill>
          <a:blip r:embed="rId3"/>
          <a:stretch>
            <a:fillRect/>
          </a:stretch>
        </p:blipFill>
        <p:spPr>
          <a:xfrm>
            <a:off x="11676055" y="8058502"/>
            <a:ext cx="3533990" cy="2041595"/>
          </a:xfrm>
          <a:prstGeom prst="rect">
            <a:avLst/>
          </a:prstGeom>
        </p:spPr>
      </p:pic>
      <p:pic>
        <p:nvPicPr>
          <p:cNvPr id="12" name="图片 11">
            <a:extLst>
              <a:ext uri="{FF2B5EF4-FFF2-40B4-BE49-F238E27FC236}">
                <a16:creationId xmlns:a16="http://schemas.microsoft.com/office/drawing/2014/main" xmlns="" id="{4D6F3866-5496-4C6E-8D6A-08C9AB015368}"/>
              </a:ext>
            </a:extLst>
          </p:cNvPr>
          <p:cNvPicPr>
            <a:picLocks noChangeAspect="1"/>
          </p:cNvPicPr>
          <p:nvPr userDrawn="1"/>
        </p:nvPicPr>
        <p:blipFill>
          <a:blip r:embed="rId4"/>
          <a:stretch>
            <a:fillRect/>
          </a:stretch>
        </p:blipFill>
        <p:spPr>
          <a:xfrm>
            <a:off x="10920098" y="-2212664"/>
            <a:ext cx="2817411" cy="1814466"/>
          </a:xfrm>
          <a:prstGeom prst="rect">
            <a:avLst/>
          </a:prstGeom>
        </p:spPr>
      </p:pic>
      <p:pic>
        <p:nvPicPr>
          <p:cNvPr id="13" name="图片 12">
            <a:extLst>
              <a:ext uri="{FF2B5EF4-FFF2-40B4-BE49-F238E27FC236}">
                <a16:creationId xmlns:a16="http://schemas.microsoft.com/office/drawing/2014/main" xmlns="" id="{FE2C4873-9A77-418D-8ED2-20AE2F125C68}"/>
              </a:ext>
            </a:extLst>
          </p:cNvPr>
          <p:cNvPicPr>
            <a:picLocks noChangeAspect="1"/>
          </p:cNvPicPr>
          <p:nvPr userDrawn="1"/>
        </p:nvPicPr>
        <p:blipFill rotWithShape="1">
          <a:blip r:embed="rId5"/>
          <a:srcRect r="12619"/>
          <a:stretch/>
        </p:blipFill>
        <p:spPr>
          <a:xfrm>
            <a:off x="13737509" y="6385330"/>
            <a:ext cx="4550492" cy="3901670"/>
          </a:xfrm>
          <a:prstGeom prst="rect">
            <a:avLst/>
          </a:prstGeom>
        </p:spPr>
      </p:pic>
      <p:pic>
        <p:nvPicPr>
          <p:cNvPr id="14" name="图片 13">
            <a:extLst>
              <a:ext uri="{FF2B5EF4-FFF2-40B4-BE49-F238E27FC236}">
                <a16:creationId xmlns:a16="http://schemas.microsoft.com/office/drawing/2014/main" xmlns="" id="{66FF752E-7A0D-4BCE-B6E1-AD6300573FCA}"/>
              </a:ext>
            </a:extLst>
          </p:cNvPr>
          <p:cNvPicPr>
            <a:picLocks noChangeAspect="1"/>
          </p:cNvPicPr>
          <p:nvPr userDrawn="1"/>
        </p:nvPicPr>
        <p:blipFill rotWithShape="1">
          <a:blip r:embed="rId6"/>
          <a:srcRect l="-1575" r="-1"/>
          <a:stretch/>
        </p:blipFill>
        <p:spPr>
          <a:xfrm>
            <a:off x="12698435" y="-186420"/>
            <a:ext cx="5589566" cy="6571749"/>
          </a:xfrm>
          <a:prstGeom prst="rect">
            <a:avLst/>
          </a:prstGeom>
        </p:spPr>
      </p:pic>
      <p:sp>
        <p:nvSpPr>
          <p:cNvPr id="15" name="矩形: 圆角 14">
            <a:extLst>
              <a:ext uri="{FF2B5EF4-FFF2-40B4-BE49-F238E27FC236}">
                <a16:creationId xmlns:a16="http://schemas.microsoft.com/office/drawing/2014/main" xmlns="" id="{848C16B9-F045-4754-BF17-3C7DF7BC7AA7}"/>
              </a:ext>
            </a:extLst>
          </p:cNvPr>
          <p:cNvSpPr/>
          <p:nvPr userDrawn="1"/>
        </p:nvSpPr>
        <p:spPr>
          <a:xfrm>
            <a:off x="1446962" y="2586647"/>
            <a:ext cx="10442378" cy="3996876"/>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pic>
        <p:nvPicPr>
          <p:cNvPr id="16" name="图片 15">
            <a:extLst>
              <a:ext uri="{FF2B5EF4-FFF2-40B4-BE49-F238E27FC236}">
                <a16:creationId xmlns:a16="http://schemas.microsoft.com/office/drawing/2014/main" xmlns="" id="{4E40193E-E827-41A5-A7E5-8902825B97B5}"/>
              </a:ext>
            </a:extLst>
          </p:cNvPr>
          <p:cNvPicPr>
            <a:picLocks noChangeAspect="1"/>
          </p:cNvPicPr>
          <p:nvPr userDrawn="1"/>
        </p:nvPicPr>
        <p:blipFill>
          <a:blip r:embed="rId7"/>
          <a:stretch>
            <a:fillRect/>
          </a:stretch>
        </p:blipFill>
        <p:spPr>
          <a:xfrm>
            <a:off x="10606781" y="5519515"/>
            <a:ext cx="2463935" cy="1984826"/>
          </a:xfrm>
          <a:prstGeom prst="rect">
            <a:avLst/>
          </a:prstGeom>
        </p:spPr>
      </p:pic>
      <p:sp>
        <p:nvSpPr>
          <p:cNvPr id="17" name="菱形 16">
            <a:extLst>
              <a:ext uri="{FF2B5EF4-FFF2-40B4-BE49-F238E27FC236}">
                <a16:creationId xmlns:a16="http://schemas.microsoft.com/office/drawing/2014/main" xmlns="" id="{DE6317AB-8965-4F32-B934-E1FD53A50EF2}"/>
              </a:ext>
            </a:extLst>
          </p:cNvPr>
          <p:cNvSpPr/>
          <p:nvPr userDrawn="1"/>
        </p:nvSpPr>
        <p:spPr>
          <a:xfrm>
            <a:off x="6485147" y="9053169"/>
            <a:ext cx="1985322" cy="1215294"/>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8" name="菱形 17">
            <a:extLst>
              <a:ext uri="{FF2B5EF4-FFF2-40B4-BE49-F238E27FC236}">
                <a16:creationId xmlns:a16="http://schemas.microsoft.com/office/drawing/2014/main" xmlns="" id="{BDFD9D50-6B44-409A-A0F4-23970CD4BCE4}"/>
              </a:ext>
            </a:extLst>
          </p:cNvPr>
          <p:cNvSpPr/>
          <p:nvPr userDrawn="1"/>
        </p:nvSpPr>
        <p:spPr>
          <a:xfrm>
            <a:off x="2535189" y="769112"/>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19" name="菱形 18">
            <a:extLst>
              <a:ext uri="{FF2B5EF4-FFF2-40B4-BE49-F238E27FC236}">
                <a16:creationId xmlns:a16="http://schemas.microsoft.com/office/drawing/2014/main" xmlns="" id="{77C39BAB-A40A-4C3D-BDA6-A572C1548BE0}"/>
              </a:ext>
            </a:extLst>
          </p:cNvPr>
          <p:cNvSpPr/>
          <p:nvPr userDrawn="1"/>
        </p:nvSpPr>
        <p:spPr>
          <a:xfrm>
            <a:off x="7496343" y="194445"/>
            <a:ext cx="1985322" cy="1215294"/>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0" name="菱形 19">
            <a:extLst>
              <a:ext uri="{FF2B5EF4-FFF2-40B4-BE49-F238E27FC236}">
                <a16:creationId xmlns:a16="http://schemas.microsoft.com/office/drawing/2014/main" xmlns="" id="{8D3413BB-47A3-4384-B10B-8A5B2E400681}"/>
              </a:ext>
            </a:extLst>
          </p:cNvPr>
          <p:cNvSpPr/>
          <p:nvPr userDrawn="1"/>
        </p:nvSpPr>
        <p:spPr>
          <a:xfrm>
            <a:off x="2535189" y="7849653"/>
            <a:ext cx="1985322" cy="1215294"/>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lvl="0" algn="ctr"/>
            <a:endParaRPr lang="zh-CN" altLang="en-US" sz="2100"/>
          </a:p>
        </p:txBody>
      </p:sp>
      <p:sp>
        <p:nvSpPr>
          <p:cNvPr id="21" name="矩形: 圆角 20">
            <a:extLst>
              <a:ext uri="{FF2B5EF4-FFF2-40B4-BE49-F238E27FC236}">
                <a16:creationId xmlns:a16="http://schemas.microsoft.com/office/drawing/2014/main" xmlns="" id="{B96C0C33-0B8A-4964-BE1A-FA0435EE5293}"/>
              </a:ext>
            </a:extLst>
          </p:cNvPr>
          <p:cNvSpPr/>
          <p:nvPr userDrawn="1"/>
        </p:nvSpPr>
        <p:spPr>
          <a:xfrm>
            <a:off x="612371" y="1743592"/>
            <a:ext cx="834591" cy="835058"/>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22" name="矩形: 圆角 21">
            <a:extLst>
              <a:ext uri="{FF2B5EF4-FFF2-40B4-BE49-F238E27FC236}">
                <a16:creationId xmlns:a16="http://schemas.microsoft.com/office/drawing/2014/main" xmlns="" id="{2DB7A450-ABC3-4531-9842-81C1A5573FFB}"/>
              </a:ext>
            </a:extLst>
          </p:cNvPr>
          <p:cNvSpPr/>
          <p:nvPr userDrawn="1"/>
        </p:nvSpPr>
        <p:spPr>
          <a:xfrm>
            <a:off x="1906640" y="7030346"/>
            <a:ext cx="563150" cy="56346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Tree>
    <p:extLst>
      <p:ext uri="{BB962C8B-B14F-4D97-AF65-F5344CB8AC3E}">
        <p14:creationId xmlns:p14="http://schemas.microsoft.com/office/powerpoint/2010/main" val="38860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xmlns="" id="{17C391B8-2A1A-4046-B581-2666046762FC}"/>
              </a:ext>
            </a:extLst>
          </p:cNvPr>
          <p:cNvSpPr/>
          <p:nvPr userDrawn="1"/>
        </p:nvSpPr>
        <p:spPr>
          <a:xfrm>
            <a:off x="996263" y="778475"/>
            <a:ext cx="16295474" cy="8730050"/>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Tree>
    <p:extLst>
      <p:ext uri="{BB962C8B-B14F-4D97-AF65-F5344CB8AC3E}">
        <p14:creationId xmlns:p14="http://schemas.microsoft.com/office/powerpoint/2010/main" val="28950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17267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1257302" y="9534529"/>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1/26/2025</a:t>
            </a:fld>
            <a:endParaRPr lang="en-US">
              <a:solidFill>
                <a:prstClr val="black">
                  <a:tint val="75000"/>
                </a:prstClr>
              </a:solidFill>
            </a:endParaRPr>
          </a:p>
        </p:txBody>
      </p:sp>
      <p:sp>
        <p:nvSpPr>
          <p:cNvPr id="38" name="Google Shape;38;p10"/>
          <p:cNvSpPr txBox="1">
            <a:spLocks noGrp="1"/>
          </p:cNvSpPr>
          <p:nvPr>
            <p:ph type="ftr" idx="11"/>
          </p:nvPr>
        </p:nvSpPr>
        <p:spPr>
          <a:xfrm>
            <a:off x="6057902" y="9534529"/>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12915900" y="9534529"/>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19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sp>
        <p:nvSpPr>
          <p:cNvPr id="11" name="Oval 10">
            <a:extLst>
              <a:ext uri="{FF2B5EF4-FFF2-40B4-BE49-F238E27FC236}">
                <a16:creationId xmlns:a16="http://schemas.microsoft.com/office/drawing/2014/main" xmlns="" id="{A6E0E954-4F3D-41F1-B6EB-FCF5D97BFC4E}"/>
              </a:ext>
            </a:extLst>
          </p:cNvPr>
          <p:cNvSpPr/>
          <p:nvPr userDrawn="1"/>
        </p:nvSpPr>
        <p:spPr>
          <a:xfrm>
            <a:off x="16210403" y="256360"/>
            <a:ext cx="1926977" cy="192697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prstClr val="white"/>
              </a:solidFill>
            </a:endParaRPr>
          </a:p>
        </p:txBody>
      </p:sp>
    </p:spTree>
    <p:extLst>
      <p:ext uri="{BB962C8B-B14F-4D97-AF65-F5344CB8AC3E}">
        <p14:creationId xmlns:p14="http://schemas.microsoft.com/office/powerpoint/2010/main" val="3253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1/26/2025</a:t>
            </a:fld>
            <a:endParaRPr lang="en-US" dirty="0">
              <a:solidFill>
                <a:prstClr val="black">
                  <a:tint val="75000"/>
                </a:prstClr>
              </a:solidFill>
            </a:endParaRPr>
          </a:p>
        </p:txBody>
      </p:sp>
      <p:sp>
        <p:nvSpPr>
          <p:cNvPr id="16" name="Google Shape;16;p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3944042" y="2895893"/>
            <a:ext cx="1278033" cy="1278033"/>
          </a:xfrm>
          <a:prstGeom prst="ellipse">
            <a:avLst/>
          </a:prstGeom>
          <a:solidFill>
            <a:srgbClr val="FEE599"/>
          </a:solidFill>
          <a:ln>
            <a:noFill/>
          </a:ln>
        </p:spPr>
        <p:txBody>
          <a:bodyPr spcFirstLastPara="1" wrap="square" lIns="137138" tIns="68550" rIns="137138" bIns="68550" anchor="ctr" anchorCtr="0">
            <a:noAutofit/>
          </a:bodyPr>
          <a:lstStyle/>
          <a:p>
            <a:pPr algn="ctr"/>
            <a:endParaRPr sz="2100"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xmlns="" id="{9AD1DDED-7DF5-4CD6-A1A3-FC0C2ECC92B2}"/>
              </a:ext>
            </a:extLst>
          </p:cNvPr>
          <p:cNvSpPr/>
          <p:nvPr userDrawn="1"/>
        </p:nvSpPr>
        <p:spPr>
          <a:xfrm>
            <a:off x="16591403" y="204787"/>
            <a:ext cx="1926977" cy="192697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solidFill>
                <a:prstClr val="white"/>
              </a:solidFill>
            </a:endParaRPr>
          </a:p>
        </p:txBody>
      </p:sp>
    </p:spTree>
    <p:extLst>
      <p:ext uri="{BB962C8B-B14F-4D97-AF65-F5344CB8AC3E}">
        <p14:creationId xmlns:p14="http://schemas.microsoft.com/office/powerpoint/2010/main" val="299333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F4C66-997C-436D-8F39-A92F6DD96A4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xmlns="" id="{D95C8CBB-8C4A-4C56-A2A7-3BFF3E1087F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xmlns="" id="{481C4009-1CC3-4C91-B848-1E9F17669202}"/>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5" name="Footer Placeholder 4">
            <a:extLst>
              <a:ext uri="{FF2B5EF4-FFF2-40B4-BE49-F238E27FC236}">
                <a16:creationId xmlns:a16="http://schemas.microsoft.com/office/drawing/2014/main" xmlns="" id="{31654BEA-3EB5-405D-9772-448EE0829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49B5F8-9EA4-4DC3-8DE1-EA37ADE4384B}"/>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1613818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52D1C-36F0-45D0-A732-34BDF3ED4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D19237-A6A6-4B9D-B541-BA36AE574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EAB58F-A5B3-442A-98BD-4E3A369EB3B1}"/>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5" name="Footer Placeholder 4">
            <a:extLst>
              <a:ext uri="{FF2B5EF4-FFF2-40B4-BE49-F238E27FC236}">
                <a16:creationId xmlns:a16="http://schemas.microsoft.com/office/drawing/2014/main" xmlns="" id="{DEF84307-9CBB-4632-BC52-347083D7D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4AC3E9-005E-4B2B-9A15-333E71BE9392}"/>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2090162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32225-9835-4865-A990-CC56698CE53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xmlns="" id="{7D138661-8B30-4A8F-9531-9FC36121F97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15E5890-B2BA-49A1-AF1C-AFF88CC0C9B1}"/>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5" name="Footer Placeholder 4">
            <a:extLst>
              <a:ext uri="{FF2B5EF4-FFF2-40B4-BE49-F238E27FC236}">
                <a16:creationId xmlns:a16="http://schemas.microsoft.com/office/drawing/2014/main" xmlns="" id="{53577197-8B2C-4EED-95C6-6B25D08E8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2BC819-F109-43DF-AE3A-6103E4743A9E}"/>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288987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80145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21EFA6-AD41-4F51-A65D-EB7C510EB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1A5EC0-FDFF-47AB-ACD6-9674066FEB9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7951987-7741-4A3D-9BBA-14978E0072D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1B0E8F7-AB89-4CDB-B890-86055AFE8189}"/>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6" name="Footer Placeholder 5">
            <a:extLst>
              <a:ext uri="{FF2B5EF4-FFF2-40B4-BE49-F238E27FC236}">
                <a16:creationId xmlns:a16="http://schemas.microsoft.com/office/drawing/2014/main" xmlns="" id="{23705453-3B6A-47D7-99B8-237B79779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B0F0B0-795B-40C5-A120-82D9B8647872}"/>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3427783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7CEB6-3809-4A97-B74C-87EB9F47EB85}"/>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013049F-C333-45C7-85D5-0127D810A23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9824930-B682-4D9E-B204-2513C6E82A5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55320A-D991-4465-BFAB-76F1BE6B7CCA}"/>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A408AAA-3D93-40DD-9624-58C847E0D681}"/>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7AB3049-EE29-465A-959D-4DB6DFBB3D71}"/>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8" name="Footer Placeholder 7">
            <a:extLst>
              <a:ext uri="{FF2B5EF4-FFF2-40B4-BE49-F238E27FC236}">
                <a16:creationId xmlns:a16="http://schemas.microsoft.com/office/drawing/2014/main" xmlns="" id="{3C47C2E9-D120-4336-8C50-7B1FFEE2B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698E6EC-4B53-4DC9-9DE3-C20919CFC18C}"/>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3543681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3AF7AE-2E05-4348-ACAE-2B4D6F7FA5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C2914D7-6A38-443C-9BC3-CF8AA4BBA41F}"/>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4" name="Footer Placeholder 3">
            <a:extLst>
              <a:ext uri="{FF2B5EF4-FFF2-40B4-BE49-F238E27FC236}">
                <a16:creationId xmlns:a16="http://schemas.microsoft.com/office/drawing/2014/main" xmlns="" id="{C221C919-1032-42A3-B89F-2E40F1C088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5B4FC2D-5B4B-4016-917B-76D69F39430D}"/>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3266727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7546B0-14F8-4FCB-9AFE-DCACD90EBF11}"/>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3" name="Footer Placeholder 2">
            <a:extLst>
              <a:ext uri="{FF2B5EF4-FFF2-40B4-BE49-F238E27FC236}">
                <a16:creationId xmlns:a16="http://schemas.microsoft.com/office/drawing/2014/main" xmlns="" id="{DE53F749-F7C9-487D-9679-9F904DEE0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7F00149-9D6F-446B-B1C0-F9494A2F463A}"/>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3478431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DF9AA-08DD-4534-A6B2-D9D6F9C6C01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xmlns="" id="{79D97242-75BB-4519-86A2-15B30059371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C28836C-18C1-4027-9E1D-EE5A446877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25A7B82A-184B-4669-9EE2-5F480D5239C2}"/>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6" name="Footer Placeholder 5">
            <a:extLst>
              <a:ext uri="{FF2B5EF4-FFF2-40B4-BE49-F238E27FC236}">
                <a16:creationId xmlns:a16="http://schemas.microsoft.com/office/drawing/2014/main" xmlns="" id="{70CA6F90-340B-4C22-8A7C-D7003FF96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D7922D-AC0C-43AC-9EA8-EF8CE1868D48}"/>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250114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53F2CF-0BD3-4DFA-BF16-7006593C387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xmlns="" id="{A19EEF8D-757B-4D6E-8DAA-1740DF94656D}"/>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xmlns="" id="{C416DA05-F5D3-421E-86EF-441626D2419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1AA8D-34CC-4052-879D-7391444BB966}"/>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6" name="Footer Placeholder 5">
            <a:extLst>
              <a:ext uri="{FF2B5EF4-FFF2-40B4-BE49-F238E27FC236}">
                <a16:creationId xmlns:a16="http://schemas.microsoft.com/office/drawing/2014/main" xmlns="" id="{960E02BB-97FD-4F13-A95A-C218370EC7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4EF718-19E5-4F9A-8490-27C3CD806CF8}"/>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4106562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987E7-309C-4200-94DC-B34216B5DC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A4DD178-3F37-4A0F-980B-AB7986C813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0D6456-25F0-48B0-9806-6072B7C8C548}"/>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5" name="Footer Placeholder 4">
            <a:extLst>
              <a:ext uri="{FF2B5EF4-FFF2-40B4-BE49-F238E27FC236}">
                <a16:creationId xmlns:a16="http://schemas.microsoft.com/office/drawing/2014/main" xmlns="" id="{3A41C3D5-5CB0-4092-A9A7-8013112CF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54195A-477F-4B05-8E1A-8E22671D35AC}"/>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1121076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95AA41F-56C8-431C-918F-671A2D9D37B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0A9B3E-33F9-4EFC-93D1-E288033D227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0AD7DE-E9B9-4160-BF01-3F07DB645373}"/>
              </a:ext>
            </a:extLst>
          </p:cNvPr>
          <p:cNvSpPr>
            <a:spLocks noGrp="1"/>
          </p:cNvSpPr>
          <p:nvPr>
            <p:ph type="dt" sz="half" idx="10"/>
          </p:nvPr>
        </p:nvSpPr>
        <p:spPr/>
        <p:txBody>
          <a:bodyPr/>
          <a:lstStyle/>
          <a:p>
            <a:fld id="{99976455-BB80-4B3C-918F-82CA600BB23A}" type="datetimeFigureOut">
              <a:rPr lang="en-US" smtClean="0"/>
              <a:t>1/26/2025</a:t>
            </a:fld>
            <a:endParaRPr lang="en-US"/>
          </a:p>
        </p:txBody>
      </p:sp>
      <p:sp>
        <p:nvSpPr>
          <p:cNvPr id="5" name="Footer Placeholder 4">
            <a:extLst>
              <a:ext uri="{FF2B5EF4-FFF2-40B4-BE49-F238E27FC236}">
                <a16:creationId xmlns:a16="http://schemas.microsoft.com/office/drawing/2014/main" xmlns="" id="{F13997C7-C356-4A14-81D4-8E3C9D4FB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052F51-5E2D-4856-8844-B61E987D2F05}"/>
              </a:ext>
            </a:extLst>
          </p:cNvPr>
          <p:cNvSpPr>
            <a:spLocks noGrp="1"/>
          </p:cNvSpPr>
          <p:nvPr>
            <p:ph type="sldNum" sz="quarter" idx="12"/>
          </p:nvPr>
        </p:nvSpPr>
        <p:spPr/>
        <p:txBody>
          <a:bodyPr/>
          <a:lstStyle/>
          <a:p>
            <a:fld id="{D76CDBA2-F06D-4326-98FF-FF18A8A25FCE}" type="slidenum">
              <a:rPr lang="en-US" smtClean="0"/>
              <a:t>‹#›</a:t>
            </a:fld>
            <a:endParaRPr lang="en-US"/>
          </a:p>
        </p:txBody>
      </p:sp>
    </p:spTree>
    <p:extLst>
      <p:ext uri="{BB962C8B-B14F-4D97-AF65-F5344CB8AC3E}">
        <p14:creationId xmlns:p14="http://schemas.microsoft.com/office/powerpoint/2010/main" val="264304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532533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8" name="页脚占位符 7"/>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937241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4" name="页脚占位符 3"/>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2523045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5601185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91300731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2025/1/26</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851140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064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b="0" i="0" kern="1200">
          <a:solidFill>
            <a:schemeClr val="tx1"/>
          </a:solidFill>
          <a:latin typeface="inpin heiti" charset="-122"/>
          <a:ea typeface="inpin heiti"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inpin heiti" charset="-122"/>
          <a:ea typeface="inpin heiti"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inpin heiti" charset="-122"/>
          <a:ea typeface="inpin heiti"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inpin heiti" charset="-122"/>
          <a:ea typeface="inpin heiti"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inpin heiti" charset="-122"/>
          <a:ea typeface="inpin heiti"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inpin heiti" charset="-122"/>
          <a:ea typeface="inpin heiti"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3DDBAC0-9E6B-4502-867F-566DCD35829B}"/>
              </a:ext>
            </a:extLst>
          </p:cNvPr>
          <p:cNvPicPr>
            <a:picLocks noChangeAspect="1"/>
          </p:cNvPicPr>
          <p:nvPr userDrawn="1"/>
        </p:nvPicPr>
        <p:blipFill rotWithShape="1">
          <a:blip r:embed="rId15"/>
          <a:srcRect l="23869" t="34014" r="25111" b="33197"/>
          <a:stretch/>
        </p:blipFill>
        <p:spPr>
          <a:xfrm>
            <a:off x="0" y="0"/>
            <a:ext cx="18288885" cy="10287000"/>
          </a:xfrm>
          <a:prstGeom prst="rect">
            <a:avLst/>
          </a:prstGeom>
        </p:spPr>
      </p:pic>
    </p:spTree>
    <p:extLst>
      <p:ext uri="{BB962C8B-B14F-4D97-AF65-F5344CB8AC3E}">
        <p14:creationId xmlns:p14="http://schemas.microsoft.com/office/powerpoint/2010/main" val="24776655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48F205-EA8A-44C2-9250-9ECDE58A67B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74AA80E-BF50-4678-8293-A8ED1AA5060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35AA5-1717-4964-B908-7674CB50895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9976455-BB80-4B3C-918F-82CA600BB23A}" type="datetimeFigureOut">
              <a:rPr lang="en-US" smtClean="0"/>
              <a:t>1/26/2025</a:t>
            </a:fld>
            <a:endParaRPr lang="en-US"/>
          </a:p>
        </p:txBody>
      </p:sp>
      <p:sp>
        <p:nvSpPr>
          <p:cNvPr id="5" name="Footer Placeholder 4">
            <a:extLst>
              <a:ext uri="{FF2B5EF4-FFF2-40B4-BE49-F238E27FC236}">
                <a16:creationId xmlns:a16="http://schemas.microsoft.com/office/drawing/2014/main" xmlns="" id="{FA38ACA8-0F8D-43E8-8C07-E39994500A2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C1D27D5-0308-45F0-ACA0-82284EACA00A}"/>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76CDBA2-F06D-4326-98FF-FF18A8A25FCE}" type="slidenum">
              <a:rPr lang="en-US" smtClean="0"/>
              <a:t>‹#›</a:t>
            </a:fld>
            <a:endParaRPr lang="en-US"/>
          </a:p>
        </p:txBody>
      </p:sp>
    </p:spTree>
    <p:extLst>
      <p:ext uri="{BB962C8B-B14F-4D97-AF65-F5344CB8AC3E}">
        <p14:creationId xmlns:p14="http://schemas.microsoft.com/office/powerpoint/2010/main" val="421519190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1.png"/><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19.png"/><Relationship Id="rId18"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slide" Target="slide5.xml"/><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33.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gif"/><Relationship Id="rId15" Type="http://schemas.openxmlformats.org/officeDocument/2006/relationships/image" Target="../media/image20.png"/><Relationship Id="rId10" Type="http://schemas.openxmlformats.org/officeDocument/2006/relationships/slide" Target="slide4.xml"/><Relationship Id="rId4" Type="http://schemas.openxmlformats.org/officeDocument/2006/relationships/image" Target="../media/image12.png"/><Relationship Id="rId9" Type="http://schemas.openxmlformats.org/officeDocument/2006/relationships/image" Target="../media/image17.gif"/><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 Target="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93;p13">
            <a:extLst>
              <a:ext uri="{FF2B5EF4-FFF2-40B4-BE49-F238E27FC236}">
                <a16:creationId xmlns:a16="http://schemas.microsoft.com/office/drawing/2014/main" xmlns="" id="{8627006E-6461-4462-B294-CE93BD5DAD9C}"/>
              </a:ext>
            </a:extLst>
          </p:cNvPr>
          <p:cNvSpPr txBox="1"/>
          <p:nvPr/>
        </p:nvSpPr>
        <p:spPr>
          <a:xfrm>
            <a:off x="3303639" y="4793887"/>
            <a:ext cx="11813345" cy="263700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3"/>
              </a:lnSpc>
              <a:spcBef>
                <a:spcPts val="0"/>
              </a:spcBef>
              <a:spcAft>
                <a:spcPts val="0"/>
              </a:spcAft>
              <a:buClr>
                <a:srgbClr val="000000"/>
              </a:buClr>
              <a:buSzTx/>
              <a:buFont typeface="Arial"/>
              <a:buNone/>
              <a:tabLst/>
              <a:defRPr/>
            </a:pPr>
            <a:r>
              <a:rPr kumimoji="0" lang="vi-VN" sz="7200" b="0" i="0" u="none" strike="noStrike" kern="0" cap="none" spc="0" normalizeH="0" baseline="0" noProof="0" dirty="0" err="1">
                <a:ln>
                  <a:noFill/>
                </a:ln>
                <a:solidFill>
                  <a:srgbClr val="000000"/>
                </a:solidFill>
                <a:effectLst/>
                <a:uLnTx/>
                <a:uFillTx/>
                <a:latin typeface="Paytone One" panose="020B0604020202020204" charset="0"/>
                <a:cs typeface="Arial"/>
                <a:sym typeface="Arial"/>
              </a:rPr>
              <a:t>Bài</a:t>
            </a:r>
            <a:r>
              <a:rPr kumimoji="0" lang="vi-VN" sz="7200" b="0" i="0" u="none" strike="noStrike" kern="0" cap="none" spc="0" normalizeH="0" baseline="0" noProof="0" dirty="0">
                <a:ln>
                  <a:noFill/>
                </a:ln>
                <a:solidFill>
                  <a:srgbClr val="000000"/>
                </a:solidFill>
                <a:effectLst/>
                <a:uLnTx/>
                <a:uFillTx/>
                <a:latin typeface="Paytone One" panose="020B0604020202020204" charset="0"/>
                <a:cs typeface="Arial"/>
                <a:sym typeface="Arial"/>
              </a:rPr>
              <a:t> </a:t>
            </a:r>
            <a:r>
              <a:rPr kumimoji="0" lang="en-US" sz="7200" b="0" i="0" u="none" strike="noStrike" kern="0" cap="none" spc="0" normalizeH="0" baseline="0" noProof="0" dirty="0">
                <a:ln>
                  <a:noFill/>
                </a:ln>
                <a:solidFill>
                  <a:srgbClr val="000000"/>
                </a:solidFill>
                <a:effectLst/>
                <a:uLnTx/>
                <a:uFillTx/>
                <a:latin typeface="Paytone One" panose="020B0604020202020204" charset="0"/>
                <a:cs typeface="Arial"/>
                <a:sym typeface="Arial"/>
              </a:rPr>
              <a:t>4</a:t>
            </a:r>
            <a:r>
              <a:rPr kumimoji="0" lang="vi-VN" sz="7200" b="0" i="0" u="none" strike="noStrike" kern="0" cap="none" spc="0" normalizeH="0" baseline="0" noProof="0" dirty="0">
                <a:ln>
                  <a:noFill/>
                </a:ln>
                <a:solidFill>
                  <a:srgbClr val="000000"/>
                </a:solidFill>
                <a:effectLst/>
                <a:uLnTx/>
                <a:uFillTx/>
                <a:latin typeface="Paytone One" panose="020B0604020202020204" charset="0"/>
                <a:cs typeface="Arial"/>
                <a:sym typeface="Arial"/>
              </a:rPr>
              <a:t>: Cây thư mục</a:t>
            </a:r>
            <a:endParaRPr kumimoji="0" lang="en-US" sz="7200" b="0" i="0" u="none" strike="noStrike" kern="0" cap="none" spc="0" normalizeH="0" baseline="0" noProof="0" dirty="0">
              <a:ln>
                <a:noFill/>
              </a:ln>
              <a:solidFill>
                <a:srgbClr val="000000"/>
              </a:solidFill>
              <a:effectLst/>
              <a:uLnTx/>
              <a:uFillTx/>
              <a:latin typeface="Paytone One" panose="020B0604020202020204" charset="0"/>
              <a:cs typeface="Arial"/>
              <a:sym typeface="Arial"/>
            </a:endParaRPr>
          </a:p>
          <a:p>
            <a:pPr marL="0" marR="0" lvl="0" indent="0" algn="ctr" defTabSz="914400" rtl="0" eaLnBrk="1" fontAlgn="auto" latinLnBrk="0" hangingPunct="1">
              <a:lnSpc>
                <a:spcPct val="119003"/>
              </a:lnSpc>
              <a:spcBef>
                <a:spcPts val="0"/>
              </a:spcBef>
              <a:spcAft>
                <a:spcPts val="0"/>
              </a:spcAft>
              <a:buClr>
                <a:srgbClr val="000000"/>
              </a:buClr>
              <a:buSzTx/>
              <a:buFont typeface="Arial"/>
              <a:buNone/>
              <a:tabLst/>
              <a:defRPr/>
            </a:pPr>
            <a:r>
              <a:rPr kumimoji="0" lang="en-US" sz="7200" b="0" i="0" u="none" strike="noStrike" kern="0" cap="none" spc="0" normalizeH="0" baseline="0" noProof="0" dirty="0">
                <a:ln>
                  <a:noFill/>
                </a:ln>
                <a:solidFill>
                  <a:srgbClr val="000000"/>
                </a:solidFill>
                <a:effectLst/>
                <a:uLnTx/>
                <a:uFillTx/>
                <a:latin typeface="Paytone One" panose="020B0604020202020204" charset="0"/>
                <a:cs typeface="Arial"/>
                <a:sym typeface="Arial"/>
              </a:rPr>
              <a:t>(</a:t>
            </a:r>
            <a:r>
              <a:rPr kumimoji="0" lang="en-US" sz="7200" b="0" i="0" u="none" strike="noStrike" kern="0" cap="none" spc="0" normalizeH="0" baseline="0" noProof="0" dirty="0" err="1">
                <a:ln>
                  <a:noFill/>
                </a:ln>
                <a:solidFill>
                  <a:srgbClr val="000000"/>
                </a:solidFill>
                <a:effectLst/>
                <a:uLnTx/>
                <a:uFillTx/>
                <a:latin typeface="Paytone One" panose="020B0604020202020204" charset="0"/>
                <a:cs typeface="Arial"/>
                <a:sym typeface="Arial"/>
              </a:rPr>
              <a:t>Tiết</a:t>
            </a:r>
            <a:r>
              <a:rPr kumimoji="0" lang="en-US" sz="7200" b="0" i="0" u="none" strike="noStrike" kern="0" cap="none" spc="0" normalizeH="0" baseline="0" noProof="0" dirty="0">
                <a:ln>
                  <a:noFill/>
                </a:ln>
                <a:solidFill>
                  <a:srgbClr val="000000"/>
                </a:solidFill>
                <a:effectLst/>
                <a:uLnTx/>
                <a:uFillTx/>
                <a:latin typeface="Paytone One" panose="020B0604020202020204" charset="0"/>
                <a:cs typeface="Arial"/>
                <a:sym typeface="Arial"/>
              </a:rPr>
              <a:t> 2)</a:t>
            </a:r>
            <a:endParaRPr kumimoji="0" sz="7200" b="0" i="0" u="none" strike="noStrike" kern="0" cap="none" spc="0" normalizeH="0" baseline="0" noProof="0" dirty="0">
              <a:ln>
                <a:noFill/>
              </a:ln>
              <a:solidFill>
                <a:srgbClr val="000000"/>
              </a:solidFill>
              <a:effectLst/>
              <a:uLnTx/>
              <a:uFillTx/>
              <a:latin typeface="Paytone One" panose="020B0604020202020204" charset="0"/>
              <a:cs typeface="Arial"/>
              <a:sym typeface="Arial"/>
            </a:endParaRPr>
          </a:p>
        </p:txBody>
      </p:sp>
      <p:sp>
        <p:nvSpPr>
          <p:cNvPr id="12" name="Google Shape;95;p13">
            <a:extLst>
              <a:ext uri="{FF2B5EF4-FFF2-40B4-BE49-F238E27FC236}">
                <a16:creationId xmlns:a16="http://schemas.microsoft.com/office/drawing/2014/main" xmlns="" id="{7E47DCA9-B924-48B2-8621-A7C94590AE43}"/>
              </a:ext>
            </a:extLst>
          </p:cNvPr>
          <p:cNvSpPr/>
          <p:nvPr/>
        </p:nvSpPr>
        <p:spPr>
          <a:xfrm>
            <a:off x="4297775" y="2784835"/>
            <a:ext cx="9825074" cy="1482285"/>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6;p13">
            <a:extLst>
              <a:ext uri="{FF2B5EF4-FFF2-40B4-BE49-F238E27FC236}">
                <a16:creationId xmlns:a16="http://schemas.microsoft.com/office/drawing/2014/main" xmlns="" id="{43BE37D5-9A02-4DCB-BEE1-0A8F65DD2235}"/>
              </a:ext>
            </a:extLst>
          </p:cNvPr>
          <p:cNvSpPr txBox="1"/>
          <p:nvPr/>
        </p:nvSpPr>
        <p:spPr>
          <a:xfrm>
            <a:off x="5215601" y="2957286"/>
            <a:ext cx="7856799" cy="116365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2007"/>
              </a:lnSpc>
              <a:spcBef>
                <a:spcPts val="0"/>
              </a:spcBef>
              <a:spcAft>
                <a:spcPts val="0"/>
              </a:spcAft>
              <a:buClr>
                <a:srgbClr val="000000"/>
              </a:buClr>
              <a:buSzTx/>
              <a:buFont typeface="Arial"/>
              <a:buNone/>
              <a:tabLst/>
              <a:defRPr/>
            </a:pPr>
            <a:r>
              <a:rPr kumimoji="0" lang="vi-VN" sz="3099" b="0" i="0" u="none" strike="noStrike" kern="0" cap="none" spc="0" normalizeH="0" baseline="0" noProof="0" dirty="0">
                <a:ln>
                  <a:noFill/>
                </a:ln>
                <a:solidFill>
                  <a:srgbClr val="000000"/>
                </a:solidFill>
                <a:effectLst/>
                <a:uLnTx/>
                <a:uFillTx/>
                <a:latin typeface="Paytone One"/>
                <a:cs typeface="Arial"/>
                <a:sym typeface="Paytone One"/>
              </a:rPr>
              <a:t>CHỦ ĐỀ 3. TỔ CHỨC LƯU TRỮ, </a:t>
            </a:r>
          </a:p>
          <a:p>
            <a:pPr marL="0" marR="0" lvl="0" indent="0" algn="ctr" defTabSz="914400" rtl="0" eaLnBrk="1" fontAlgn="auto" latinLnBrk="0" hangingPunct="1">
              <a:lnSpc>
                <a:spcPct val="122007"/>
              </a:lnSpc>
              <a:spcBef>
                <a:spcPts val="0"/>
              </a:spcBef>
              <a:spcAft>
                <a:spcPts val="0"/>
              </a:spcAft>
              <a:buClr>
                <a:srgbClr val="000000"/>
              </a:buClr>
              <a:buSzTx/>
              <a:buFont typeface="Arial"/>
              <a:buNone/>
              <a:tabLst/>
              <a:defRPr/>
            </a:pPr>
            <a:r>
              <a:rPr kumimoji="0" lang="vi-VN" sz="3099" b="0" i="0" u="none" strike="noStrike" kern="0" cap="none" spc="0" normalizeH="0" baseline="0" noProof="0" dirty="0">
                <a:ln>
                  <a:noFill/>
                </a:ln>
                <a:solidFill>
                  <a:srgbClr val="000000"/>
                </a:solidFill>
                <a:effectLst/>
                <a:uLnTx/>
                <a:uFillTx/>
                <a:latin typeface="Paytone One"/>
                <a:cs typeface="Arial"/>
                <a:sym typeface="Paytone One"/>
              </a:rPr>
              <a:t>TÌM KIẾM VÀ TRAO ĐỔI THÔNG TIN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27;p28">
            <a:extLst>
              <a:ext uri="{FF2B5EF4-FFF2-40B4-BE49-F238E27FC236}">
                <a16:creationId xmlns:a16="http://schemas.microsoft.com/office/drawing/2014/main" xmlns="" id="{AD2FC829-4878-4518-9479-F8CB40B75273}"/>
              </a:ext>
            </a:extLst>
          </p:cNvPr>
          <p:cNvPicPr preferRelativeResize="0"/>
          <p:nvPr/>
        </p:nvPicPr>
        <p:blipFill rotWithShape="1">
          <a:blip r:embed="rId2">
            <a:alphaModFix/>
          </a:blip>
          <a:srcRect l="25348" t="28508" r="30202" b="31558"/>
          <a:stretch/>
        </p:blipFill>
        <p:spPr>
          <a:xfrm rot="21137760">
            <a:off x="246204" y="-16981"/>
            <a:ext cx="4376768" cy="2109821"/>
          </a:xfrm>
          <a:prstGeom prst="rect">
            <a:avLst/>
          </a:prstGeom>
          <a:noFill/>
          <a:ln>
            <a:noFill/>
          </a:ln>
        </p:spPr>
      </p:pic>
      <p:sp>
        <p:nvSpPr>
          <p:cNvPr id="3" name="Google Shape;519;p28">
            <a:extLst>
              <a:ext uri="{FF2B5EF4-FFF2-40B4-BE49-F238E27FC236}">
                <a16:creationId xmlns:a16="http://schemas.microsoft.com/office/drawing/2014/main" xmlns="" id="{D3FB0BE3-43C0-4AA3-A919-282057BD8315}"/>
              </a:ext>
            </a:extLst>
          </p:cNvPr>
          <p:cNvSpPr txBox="1"/>
          <p:nvPr/>
        </p:nvSpPr>
        <p:spPr>
          <a:xfrm>
            <a:off x="1522856" y="566894"/>
            <a:ext cx="2727981" cy="758990"/>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3600" i="0" u="none" strike="noStrike" cap="none" dirty="0" err="1">
                <a:solidFill>
                  <a:srgbClr val="00B050"/>
                </a:solidFill>
                <a:latin typeface="Paytone One"/>
                <a:ea typeface="Paytone One"/>
                <a:cs typeface="Paytone One"/>
                <a:sym typeface="Paytone One"/>
              </a:rPr>
              <a:t>Hướng</a:t>
            </a:r>
            <a:r>
              <a:rPr lang="vi-VN" sz="3600" i="0" u="none" strike="noStrike" cap="none" dirty="0">
                <a:solidFill>
                  <a:srgbClr val="00B050"/>
                </a:solidFill>
                <a:latin typeface="Paytone One"/>
                <a:ea typeface="Paytone One"/>
                <a:cs typeface="Paytone One"/>
                <a:sym typeface="Paytone One"/>
              </a:rPr>
              <a:t> </a:t>
            </a:r>
            <a:r>
              <a:rPr lang="vi-VN" sz="3600" i="0" u="none" strike="noStrike" cap="none" dirty="0" err="1">
                <a:solidFill>
                  <a:srgbClr val="00B050"/>
                </a:solidFill>
                <a:latin typeface="Paytone One"/>
                <a:ea typeface="Paytone One"/>
                <a:cs typeface="Paytone One"/>
                <a:sym typeface="Paytone One"/>
              </a:rPr>
              <a:t>dẫn</a:t>
            </a:r>
            <a:endParaRPr sz="3600" dirty="0">
              <a:solidFill>
                <a:srgbClr val="00B050"/>
              </a:solidFill>
            </a:endParaRPr>
          </a:p>
        </p:txBody>
      </p:sp>
      <p:sp>
        <p:nvSpPr>
          <p:cNvPr id="4" name="Google Shape;525;p28">
            <a:extLst>
              <a:ext uri="{FF2B5EF4-FFF2-40B4-BE49-F238E27FC236}">
                <a16:creationId xmlns:a16="http://schemas.microsoft.com/office/drawing/2014/main" xmlns="" id="{BFBE23CD-AC34-4CC7-8412-2275962B322E}"/>
              </a:ext>
            </a:extLst>
          </p:cNvPr>
          <p:cNvSpPr txBox="1"/>
          <p:nvPr/>
        </p:nvSpPr>
        <p:spPr>
          <a:xfrm>
            <a:off x="1188452" y="2050221"/>
            <a:ext cx="7449046" cy="74238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a:solidFill>
                  <a:schemeClr val="tx1"/>
                </a:solidFill>
                <a:latin typeface="Times New Roman" panose="02020603050405020304" pitchFamily="18" charset="0"/>
                <a:cs typeface="Times New Roman" panose="02020603050405020304" pitchFamily="18" charset="0"/>
              </a:rPr>
              <a:t>Bước 1: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sổ</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This </a:t>
            </a:r>
            <a:r>
              <a:rPr lang="vi-VN" sz="3600" dirty="0">
                <a:solidFill>
                  <a:srgbClr val="FF0000"/>
                </a:solidFill>
                <a:latin typeface="Times New Roman" panose="02020603050405020304" pitchFamily="18" charset="0"/>
                <a:cs typeface="Times New Roman" panose="02020603050405020304" pitchFamily="18" charset="0"/>
              </a:rPr>
              <a:t>PC.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 name="Google Shape;525;p28">
            <a:extLst>
              <a:ext uri="{FF2B5EF4-FFF2-40B4-BE49-F238E27FC236}">
                <a16:creationId xmlns:a16="http://schemas.microsoft.com/office/drawing/2014/main" xmlns="" id="{934B7883-6390-4EED-8643-A384BF4FAE17}"/>
              </a:ext>
            </a:extLst>
          </p:cNvPr>
          <p:cNvSpPr txBox="1"/>
          <p:nvPr/>
        </p:nvSpPr>
        <p:spPr>
          <a:xfrm>
            <a:off x="1188452" y="3995981"/>
            <a:ext cx="7449046" cy="4454296"/>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err="1">
                <a:solidFill>
                  <a:schemeClr val="tx1"/>
                </a:solidFill>
                <a:latin typeface="Times New Roman" panose="02020603050405020304" pitchFamily="18" charset="0"/>
                <a:cs typeface="Times New Roman" panose="02020603050405020304" pitchFamily="18" charset="0"/>
              </a:rPr>
              <a:t>Bước</a:t>
            </a:r>
            <a:r>
              <a:rPr lang="vi-VN" sz="3600" b="1" dirty="0">
                <a:solidFill>
                  <a:schemeClr val="tx1"/>
                </a:solidFill>
                <a:latin typeface="Times New Roman" panose="02020603050405020304" pitchFamily="18" charset="0"/>
                <a:cs typeface="Times New Roman" panose="02020603050405020304" pitchFamily="18" charset="0"/>
              </a:rPr>
              <a:t> 3:</a:t>
            </a:r>
            <a:r>
              <a:rPr lang="vi-VN" sz="3600" dirty="0">
                <a:solidFill>
                  <a:srgbClr val="FFFF00"/>
                </a:solidFill>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Nháy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chuột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vào</a:t>
            </a:r>
            <a:r>
              <a:rPr lang="vi-VN" sz="3600" dirty="0">
                <a:latin typeface="Times New Roman" panose="02020603050405020304" pitchFamily="18" charset="0"/>
                <a:cs typeface="Times New Roman" panose="02020603050405020304" pitchFamily="18" charset="0"/>
              </a:rPr>
              <a:t> ô </a:t>
            </a:r>
            <a:r>
              <a:rPr lang="vi-VN" sz="3600" dirty="0" err="1">
                <a:latin typeface="Times New Roman" panose="02020603050405020304" pitchFamily="18" charset="0"/>
                <a:cs typeface="Times New Roman" panose="02020603050405020304" pitchFamily="18" charset="0"/>
              </a:rPr>
              <a:t>tìm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kiếm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nhập</a:t>
            </a:r>
            <a:r>
              <a:rPr lang="vi-VN" sz="3600" dirty="0">
                <a:latin typeface="Times New Roman" panose="02020603050405020304" pitchFamily="18" charset="0"/>
                <a:cs typeface="Times New Roman" panose="02020603050405020304" pitchFamily="18" charset="0"/>
              </a:rPr>
              <a:t> tên </a:t>
            </a:r>
            <a:r>
              <a:rPr lang="vi-VN" sz="3600" dirty="0" err="1">
                <a:latin typeface="Times New Roman" panose="02020603050405020304" pitchFamily="18" charset="0"/>
                <a:cs typeface="Times New Roman" panose="02020603050405020304" pitchFamily="18" charset="0"/>
              </a:rPr>
              <a:t>bài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trình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chiếu</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là</a:t>
            </a:r>
            <a:r>
              <a:rPr lang="vi-VN" sz="3600" dirty="0">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Ki-nghi-he</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nhấn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phím</a:t>
            </a:r>
            <a:r>
              <a:rPr lang="vi-VN" sz="3600" dirty="0">
                <a:latin typeface="Times New Roman" panose="02020603050405020304" pitchFamily="18" charset="0"/>
                <a:cs typeface="Times New Roman" panose="02020603050405020304" pitchFamily="18" charset="0"/>
              </a:rPr>
              <a:t> </a:t>
            </a:r>
            <a:r>
              <a:rPr lang="vi-VN" sz="3600" b="1" dirty="0" err="1">
                <a:latin typeface="Times New Roman" panose="02020603050405020304" pitchFamily="18" charset="0"/>
                <a:cs typeface="Times New Roman" panose="02020603050405020304" pitchFamily="18" charset="0"/>
              </a:rPr>
              <a:t>Enter</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Kết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quả</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tìm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kiếm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là</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tệp</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a:t>
            </a:r>
            <a:r>
              <a:rPr lang="vi-VN" sz="3600" dirty="0">
                <a:latin typeface="Times New Roman" panose="02020603050405020304" pitchFamily="18" charset="0"/>
                <a:cs typeface="Times New Roman" panose="02020603050405020304" pitchFamily="18" charset="0"/>
              </a:rPr>
              <a:t> thư </a:t>
            </a:r>
            <a:r>
              <a:rPr lang="vi-VN" sz="3600" dirty="0" err="1">
                <a:latin typeface="Times New Roman" panose="02020603050405020304" pitchFamily="18" charset="0"/>
                <a:cs typeface="Times New Roman" panose="02020603050405020304" pitchFamily="18" charset="0"/>
              </a:rPr>
              <a:t>mục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cs typeface="Times New Roman" panose="02020603050405020304" pitchFamily="18" charset="0"/>
              </a:rPr>
              <a:t> tên </a:t>
            </a:r>
            <a:r>
              <a:rPr lang="vi-VN" sz="3600" dirty="0" err="1">
                <a:latin typeface="Times New Roman" panose="02020603050405020304" pitchFamily="18" charset="0"/>
                <a:cs typeface="Times New Roman" panose="02020603050405020304" pitchFamily="18" charset="0"/>
              </a:rPr>
              <a:t>chứa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từ</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khoá</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sẽ</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được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hiển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thị</a:t>
            </a:r>
            <a:r>
              <a:rPr lang="vi-VN" sz="3600" dirty="0">
                <a:latin typeface="Times New Roman" panose="02020603050405020304" pitchFamily="18" charset="0"/>
                <a:cs typeface="Times New Roman" panose="02020603050405020304" pitchFamily="18" charset="0"/>
              </a:rPr>
              <a:t> trên </a:t>
            </a:r>
            <a:r>
              <a:rPr lang="vi-VN" sz="3600" dirty="0" err="1">
                <a:latin typeface="Times New Roman" panose="02020603050405020304" pitchFamily="18" charset="0"/>
                <a:cs typeface="Times New Roman" panose="02020603050405020304" pitchFamily="18" charset="0"/>
              </a:rPr>
              <a:t>cửa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sổ</a:t>
            </a:r>
            <a:r>
              <a:rPr lang="vi-VN" sz="3600" dirty="0">
                <a:latin typeface="Times New Roman" panose="02020603050405020304" pitchFamily="18" charset="0"/>
                <a:cs typeface="Times New Roman" panose="02020603050405020304" pitchFamily="18" charset="0"/>
              </a:rPr>
              <a:t> tương </a:t>
            </a:r>
            <a:r>
              <a:rPr lang="vi-VN" sz="3600" dirty="0" err="1">
                <a:latin typeface="Times New Roman" panose="02020603050405020304" pitchFamily="18" charset="0"/>
                <a:cs typeface="Times New Roman" panose="02020603050405020304" pitchFamily="18" charset="0"/>
              </a:rPr>
              <a:t>tự</a:t>
            </a:r>
            <a:r>
              <a:rPr lang="vi-VN" sz="3600" dirty="0">
                <a:latin typeface="Times New Roman" panose="02020603050405020304" pitchFamily="18" charset="0"/>
                <a:cs typeface="Times New Roman" panose="02020603050405020304" pitchFamily="18" charset="0"/>
              </a:rPr>
              <a:t> như </a:t>
            </a:r>
            <a:r>
              <a:rPr lang="vi-VN" sz="3600" dirty="0" err="1">
                <a:latin typeface="Times New Roman" panose="02020603050405020304" pitchFamily="18" charset="0"/>
                <a:cs typeface="Times New Roman" panose="02020603050405020304" pitchFamily="18" charset="0"/>
              </a:rPr>
              <a:t>Hình</a:t>
            </a:r>
            <a:r>
              <a:rPr lang="vi-VN" sz="3600" dirty="0">
                <a:latin typeface="Times New Roman" panose="02020603050405020304" pitchFamily="18" charset="0"/>
                <a:cs typeface="Times New Roman" panose="02020603050405020304" pitchFamily="18" charset="0"/>
              </a:rPr>
              <a:t> 23.</a:t>
            </a:r>
            <a:endParaRPr lang="en-US" sz="3600" dirty="0">
              <a:latin typeface="Times New Roman" panose="02020603050405020304" pitchFamily="18" charset="0"/>
              <a:cs typeface="Times New Roman" panose="02020603050405020304" pitchFamily="18" charset="0"/>
            </a:endParaRPr>
          </a:p>
        </p:txBody>
      </p:sp>
      <p:sp>
        <p:nvSpPr>
          <p:cNvPr id="6" name="Google Shape;525;p28">
            <a:extLst>
              <a:ext uri="{FF2B5EF4-FFF2-40B4-BE49-F238E27FC236}">
                <a16:creationId xmlns:a16="http://schemas.microsoft.com/office/drawing/2014/main" xmlns="" id="{90FD1122-9F82-4FA2-AB5B-1DF598242F94}"/>
              </a:ext>
            </a:extLst>
          </p:cNvPr>
          <p:cNvSpPr txBox="1"/>
          <p:nvPr/>
        </p:nvSpPr>
        <p:spPr>
          <a:xfrm>
            <a:off x="10718484" y="8563879"/>
            <a:ext cx="5481904" cy="659861"/>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200" dirty="0">
                <a:latin typeface="Times New Roman" panose="02020603050405020304" pitchFamily="18" charset="0"/>
                <a:cs typeface="Times New Roman" panose="02020603050405020304" pitchFamily="18" charset="0"/>
              </a:rPr>
              <a:t>Hình 2</a:t>
            </a:r>
            <a:r>
              <a:rPr lang="en-US" sz="3200" dirty="0">
                <a:latin typeface="Times New Roman" panose="02020603050405020304" pitchFamily="18" charset="0"/>
                <a:cs typeface="Times New Roman" panose="02020603050405020304" pitchFamily="18" charset="0"/>
              </a:rPr>
              <a:t>3</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Kết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quả</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hành</a:t>
            </a:r>
            <a:endParaRPr lang="en-US" sz="3200" dirty="0">
              <a:latin typeface="Times New Roman" panose="02020603050405020304" pitchFamily="18" charset="0"/>
              <a:cs typeface="Times New Roman" panose="02020603050405020304" pitchFamily="18" charset="0"/>
            </a:endParaRPr>
          </a:p>
        </p:txBody>
      </p:sp>
      <p:sp>
        <p:nvSpPr>
          <p:cNvPr id="7" name="Google Shape;525;p28">
            <a:extLst>
              <a:ext uri="{FF2B5EF4-FFF2-40B4-BE49-F238E27FC236}">
                <a16:creationId xmlns:a16="http://schemas.microsoft.com/office/drawing/2014/main" xmlns="" id="{20AD20EC-BA24-42F5-A3CC-47BF97DA757D}"/>
              </a:ext>
            </a:extLst>
          </p:cNvPr>
          <p:cNvSpPr txBox="1"/>
          <p:nvPr/>
        </p:nvSpPr>
        <p:spPr>
          <a:xfrm>
            <a:off x="1188452" y="3023101"/>
            <a:ext cx="15011936" cy="74238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err="1">
                <a:solidFill>
                  <a:schemeClr val="tx1"/>
                </a:solidFill>
                <a:latin typeface="Times New Roman" panose="02020603050405020304" pitchFamily="18" charset="0"/>
                <a:cs typeface="Times New Roman" panose="02020603050405020304" pitchFamily="18" charset="0"/>
              </a:rPr>
              <a:t>Bước</a:t>
            </a:r>
            <a:r>
              <a:rPr lang="vi-VN" sz="3600" b="1" dirty="0">
                <a:solidFill>
                  <a:schemeClr val="tx1"/>
                </a:solidFill>
                <a:latin typeface="Times New Roman" panose="02020603050405020304" pitchFamily="18" charset="0"/>
                <a:cs typeface="Times New Roman" panose="02020603050405020304" pitchFamily="18" charset="0"/>
              </a:rPr>
              <a:t> 2:</a:t>
            </a:r>
            <a:r>
              <a:rPr lang="vi-VN" sz="3600" dirty="0">
                <a:solidFill>
                  <a:srgbClr val="FFFF00"/>
                </a:solidFill>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Nháy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chuột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vào</a:t>
            </a:r>
            <a:r>
              <a:rPr lang="vi-VN" sz="3600" dirty="0">
                <a:latin typeface="Times New Roman" panose="02020603050405020304" pitchFamily="18" charset="0"/>
                <a:cs typeface="Times New Roman" panose="02020603050405020304" pitchFamily="18" charset="0"/>
              </a:rPr>
              <a:t> ổ </a:t>
            </a:r>
            <a:r>
              <a:rPr lang="vi-VN" sz="3600" dirty="0" err="1">
                <a:latin typeface="Times New Roman" panose="02020603050405020304" pitchFamily="18" charset="0"/>
                <a:cs typeface="Times New Roman" panose="02020603050405020304" pitchFamily="18" charset="0"/>
              </a:rPr>
              <a:t>đĩa</a:t>
            </a:r>
            <a:r>
              <a:rPr lang="vi-VN" sz="3600" dirty="0">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D:</a:t>
            </a:r>
            <a:r>
              <a:rPr lang="vi-VN" sz="3600" dirty="0">
                <a:latin typeface="Times New Roman" panose="02020603050405020304" pitchFamily="18" charset="0"/>
                <a:cs typeface="Times New Roman" panose="02020603050405020304" pitchFamily="18" charset="0"/>
              </a:rPr>
              <a:t> trong khung bên </a:t>
            </a:r>
            <a:r>
              <a:rPr lang="vi-VN" sz="3600" dirty="0" err="1">
                <a:latin typeface="Times New Roman" panose="02020603050405020304" pitchFamily="18" charset="0"/>
                <a:cs typeface="Times New Roman" panose="02020603050405020304" pitchFamily="18" charset="0"/>
              </a:rPr>
              <a:t>trái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cửa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sổ</a:t>
            </a:r>
            <a:r>
              <a:rPr lang="vi-VN" sz="3600" dirty="0">
                <a:latin typeface="Times New Roman" panose="02020603050405020304" pitchFamily="18" charset="0"/>
                <a:cs typeface="Times New Roman" panose="02020603050405020304" pitchFamily="18" charset="0"/>
              </a:rPr>
              <a:t> </a:t>
            </a:r>
            <a:r>
              <a:rPr lang="vi-VN" sz="3600" dirty="0" err="1">
                <a:solidFill>
                  <a:srgbClr val="FF0000"/>
                </a:solidFill>
                <a:latin typeface="Times New Roman" panose="02020603050405020304" pitchFamily="18" charset="0"/>
                <a:cs typeface="Times New Roman" panose="02020603050405020304" pitchFamily="18" charset="0"/>
              </a:rPr>
              <a:t>This</a:t>
            </a:r>
            <a:r>
              <a:rPr lang="vi-VN" sz="3600" dirty="0">
                <a:solidFill>
                  <a:srgbClr val="FF0000"/>
                </a:solidFill>
                <a:latin typeface="Times New Roman" panose="02020603050405020304" pitchFamily="18" charset="0"/>
                <a:cs typeface="Times New Roman" panose="02020603050405020304" pitchFamily="18" charset="0"/>
              </a:rPr>
              <a:t> PC</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9053B8C1-A9B9-43A0-ADD6-616E662C9D29}"/>
              </a:ext>
            </a:extLst>
          </p:cNvPr>
          <p:cNvPicPr>
            <a:picLocks noChangeAspect="1"/>
          </p:cNvPicPr>
          <p:nvPr/>
        </p:nvPicPr>
        <p:blipFill>
          <a:blip r:embed="rId3"/>
          <a:stretch>
            <a:fillRect/>
          </a:stretch>
        </p:blipFill>
        <p:spPr>
          <a:xfrm>
            <a:off x="9385109" y="4336064"/>
            <a:ext cx="7600245" cy="4083752"/>
          </a:xfrm>
          <a:prstGeom prst="rect">
            <a:avLst/>
          </a:prstGeom>
        </p:spPr>
      </p:pic>
    </p:spTree>
    <p:extLst>
      <p:ext uri="{BB962C8B-B14F-4D97-AF65-F5344CB8AC3E}">
        <p14:creationId xmlns:p14="http://schemas.microsoft.com/office/powerpoint/2010/main" val="362947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536C24D-C79F-4F4E-A292-D33C43F5A702}"/>
              </a:ext>
            </a:extLst>
          </p:cNvPr>
          <p:cNvPicPr>
            <a:picLocks noChangeAspect="1"/>
          </p:cNvPicPr>
          <p:nvPr/>
        </p:nvPicPr>
        <p:blipFill>
          <a:blip r:embed="rId3"/>
          <a:stretch>
            <a:fillRect/>
          </a:stretch>
        </p:blipFill>
        <p:spPr>
          <a:xfrm>
            <a:off x="4133804" y="3149955"/>
            <a:ext cx="9848942" cy="3529890"/>
          </a:xfrm>
          <a:prstGeom prst="rect">
            <a:avLst/>
          </a:prstGeom>
        </p:spPr>
      </p:pic>
    </p:spTree>
    <p:extLst>
      <p:ext uri="{BB962C8B-B14F-4D97-AF65-F5344CB8AC3E}">
        <p14:creationId xmlns:p14="http://schemas.microsoft.com/office/powerpoint/2010/main" val="18419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4C3E56F-3A08-4A6C-B487-BF48A6A8DD6A}"/>
              </a:ext>
            </a:extLst>
          </p:cNvPr>
          <p:cNvPicPr/>
          <p:nvPr/>
        </p:nvPicPr>
        <p:blipFill>
          <a:blip r:embed="rId2"/>
          <a:stretch>
            <a:fillRect/>
          </a:stretch>
        </p:blipFill>
        <p:spPr>
          <a:xfrm>
            <a:off x="831735" y="839371"/>
            <a:ext cx="1797165" cy="1360904"/>
          </a:xfrm>
          <a:prstGeom prst="rect">
            <a:avLst/>
          </a:prstGeom>
        </p:spPr>
      </p:pic>
      <p:sp>
        <p:nvSpPr>
          <p:cNvPr id="7" name="Google Shape;636;p32">
            <a:extLst>
              <a:ext uri="{FF2B5EF4-FFF2-40B4-BE49-F238E27FC236}">
                <a16:creationId xmlns:a16="http://schemas.microsoft.com/office/drawing/2014/main" xmlns="" id="{4715FEA8-8AD6-4171-8C39-857DC99F9A77}"/>
              </a:ext>
            </a:extLst>
          </p:cNvPr>
          <p:cNvSpPr txBox="1"/>
          <p:nvPr/>
        </p:nvSpPr>
        <p:spPr>
          <a:xfrm>
            <a:off x="2985893" y="905319"/>
            <a:ext cx="13630469" cy="1814599"/>
          </a:xfrm>
          <a:prstGeom prst="rect">
            <a:avLst/>
          </a:prstGeom>
          <a:noFill/>
          <a:ln>
            <a:noFill/>
          </a:ln>
        </p:spPr>
        <p:txBody>
          <a:bodyPr spcFirstLastPara="1" wrap="square" lIns="0" tIns="0" rIns="0" bIns="0" anchor="t" anchorCtr="0">
            <a:spAutoFit/>
          </a:bodyPr>
          <a:lstStyle/>
          <a:p>
            <a:pPr lvl="1" algn="just">
              <a:lnSpc>
                <a:spcPct val="134000"/>
              </a:lnSpc>
            </a:pPr>
            <a:r>
              <a:rPr lang="vi-VN" sz="4400" dirty="0">
                <a:solidFill>
                  <a:schemeClr val="tx1"/>
                </a:solidFill>
                <a:latin typeface="Times New Roman" panose="02020603050405020304" pitchFamily="18" charset="0"/>
                <a:cs typeface="Times New Roman" panose="02020603050405020304" pitchFamily="18" charset="0"/>
              </a:rPr>
              <a:t> 2. Em </a:t>
            </a:r>
            <a:r>
              <a:rPr lang="vi-VN" sz="4400" dirty="0" err="1">
                <a:solidFill>
                  <a:schemeClr val="tx1"/>
                </a:solidFill>
                <a:latin typeface="Times New Roman" panose="02020603050405020304" pitchFamily="18" charset="0"/>
                <a:cs typeface="Times New Roman" panose="02020603050405020304" pitchFamily="18" charset="0"/>
              </a:rPr>
              <a:t>hãy</a:t>
            </a:r>
            <a:r>
              <a:rPr lang="vi-VN"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thực</a:t>
            </a:r>
            <a:r>
              <a:rPr lang="vi-VN"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hành</a:t>
            </a:r>
            <a:r>
              <a:rPr lang="vi-VN"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tạo</a:t>
            </a:r>
            <a:r>
              <a:rPr lang="vi-VN" sz="4400" dirty="0">
                <a:solidFill>
                  <a:schemeClr val="tx1"/>
                </a:solidFill>
                <a:latin typeface="Times New Roman" panose="02020603050405020304" pitchFamily="18" charset="0"/>
                <a:cs typeface="Times New Roman" panose="02020603050405020304" pitchFamily="18" charset="0"/>
              </a:rPr>
              <a:t> cây thư </a:t>
            </a:r>
            <a:r>
              <a:rPr lang="vi-VN" sz="4400" dirty="0" err="1">
                <a:solidFill>
                  <a:schemeClr val="tx1"/>
                </a:solidFill>
                <a:latin typeface="Times New Roman" panose="02020603050405020304" pitchFamily="18" charset="0"/>
                <a:cs typeface="Times New Roman" panose="02020603050405020304" pitchFamily="18" charset="0"/>
              </a:rPr>
              <a:t>mục</a:t>
            </a:r>
            <a:r>
              <a:rPr lang="vi-VN" sz="4400" dirty="0">
                <a:solidFill>
                  <a:schemeClr val="tx1"/>
                </a:solidFill>
                <a:latin typeface="Times New Roman" panose="02020603050405020304" pitchFamily="18" charset="0"/>
                <a:cs typeface="Times New Roman" panose="02020603050405020304" pitchFamily="18" charset="0"/>
              </a:rPr>
              <a:t> trên </a:t>
            </a:r>
            <a:r>
              <a:rPr lang="vi-VN" sz="4400" dirty="0" err="1">
                <a:solidFill>
                  <a:schemeClr val="tx1"/>
                </a:solidFill>
                <a:latin typeface="Times New Roman" panose="02020603050405020304" pitchFamily="18" charset="0"/>
                <a:cs typeface="Times New Roman" panose="02020603050405020304" pitchFamily="18" charset="0"/>
              </a:rPr>
              <a:t>máy</a:t>
            </a:r>
            <a:r>
              <a:rPr lang="vi-VN"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tính</a:t>
            </a:r>
            <a:r>
              <a:rPr lang="vi-VN" sz="4400" dirty="0">
                <a:solidFill>
                  <a:schemeClr val="tx1"/>
                </a:solidFill>
                <a:latin typeface="Times New Roman" panose="02020603050405020304" pitchFamily="18" charset="0"/>
                <a:cs typeface="Times New Roman" panose="02020603050405020304" pitchFamily="18" charset="0"/>
              </a:rPr>
              <a:t> theo phương </a:t>
            </a:r>
            <a:r>
              <a:rPr lang="vi-VN" sz="4400" dirty="0" err="1">
                <a:solidFill>
                  <a:schemeClr val="tx1"/>
                </a:solidFill>
                <a:latin typeface="Times New Roman" panose="02020603050405020304" pitchFamily="18" charset="0"/>
                <a:cs typeface="Times New Roman" panose="02020603050405020304" pitchFamily="18" charset="0"/>
              </a:rPr>
              <a:t>án</a:t>
            </a:r>
            <a:r>
              <a:rPr lang="vi-VN" sz="4400" dirty="0">
                <a:solidFill>
                  <a:schemeClr val="tx1"/>
                </a:solidFill>
                <a:latin typeface="Times New Roman" panose="02020603050405020304" pitchFamily="18" charset="0"/>
                <a:cs typeface="Times New Roman" panose="02020603050405020304" pitchFamily="18" charset="0"/>
              </a:rPr>
              <a:t> em </a:t>
            </a:r>
            <a:r>
              <a:rPr lang="vi-VN" sz="4400" dirty="0" err="1">
                <a:solidFill>
                  <a:schemeClr val="tx1"/>
                </a:solidFill>
                <a:latin typeface="Times New Roman" panose="02020603050405020304" pitchFamily="18" charset="0"/>
                <a:cs typeface="Times New Roman" panose="02020603050405020304" pitchFamily="18" charset="0"/>
              </a:rPr>
              <a:t>đã</a:t>
            </a:r>
            <a:r>
              <a:rPr lang="vi-VN" sz="4400" dirty="0">
                <a:solidFill>
                  <a:schemeClr val="tx1"/>
                </a:solidFill>
                <a:latin typeface="Times New Roman" panose="02020603050405020304" pitchFamily="18" charset="0"/>
                <a:cs typeface="Times New Roman" panose="02020603050405020304" pitchFamily="18" charset="0"/>
              </a:rPr>
              <a:t> </a:t>
            </a:r>
            <a:r>
              <a:rPr lang="vi-VN" sz="4400" dirty="0" err="1">
                <a:solidFill>
                  <a:schemeClr val="tx1"/>
                </a:solidFill>
                <a:latin typeface="Times New Roman" panose="02020603050405020304" pitchFamily="18" charset="0"/>
                <a:cs typeface="Times New Roman" panose="02020603050405020304" pitchFamily="18" charset="0"/>
              </a:rPr>
              <a:t>chọn</a:t>
            </a:r>
            <a:r>
              <a:rPr lang="vi-VN" sz="4400" dirty="0">
                <a:solidFill>
                  <a:schemeClr val="tx1"/>
                </a:solidFill>
                <a:latin typeface="Times New Roman" panose="02020603050405020304" pitchFamily="18" charset="0"/>
                <a:cs typeface="Times New Roman" panose="02020603050405020304" pitchFamily="18" charset="0"/>
              </a:rPr>
              <a:t> ở Câu 1.</a:t>
            </a:r>
            <a:endParaRPr lang="en-US" sz="4400" dirty="0">
              <a:solidFill>
                <a:srgbClr val="00B05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2E18BF2C-AB87-4CA0-9503-5873CD3EA3AB}"/>
              </a:ext>
            </a:extLst>
          </p:cNvPr>
          <p:cNvPicPr>
            <a:picLocks noChangeAspect="1"/>
          </p:cNvPicPr>
          <p:nvPr/>
        </p:nvPicPr>
        <p:blipFill>
          <a:blip r:embed="rId3"/>
          <a:stretch>
            <a:fillRect/>
          </a:stretch>
        </p:blipFill>
        <p:spPr>
          <a:xfrm>
            <a:off x="1314270" y="3239562"/>
            <a:ext cx="15659460" cy="5588197"/>
          </a:xfrm>
          <a:prstGeom prst="rect">
            <a:avLst/>
          </a:prstGeom>
        </p:spPr>
      </p:pic>
    </p:spTree>
    <p:extLst>
      <p:ext uri="{BB962C8B-B14F-4D97-AF65-F5344CB8AC3E}">
        <p14:creationId xmlns:p14="http://schemas.microsoft.com/office/powerpoint/2010/main" val="65786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C747B7-0890-4391-A205-7A161F60E099}"/>
              </a:ext>
            </a:extLst>
          </p:cNvPr>
          <p:cNvPicPr>
            <a:picLocks noChangeAspect="1"/>
          </p:cNvPicPr>
          <p:nvPr/>
        </p:nvPicPr>
        <p:blipFill>
          <a:blip r:embed="rId3"/>
          <a:stretch>
            <a:fillRect/>
          </a:stretch>
        </p:blipFill>
        <p:spPr>
          <a:xfrm>
            <a:off x="3185942" y="2930119"/>
            <a:ext cx="11707577" cy="3613555"/>
          </a:xfrm>
          <a:prstGeom prst="rect">
            <a:avLst/>
          </a:prstGeom>
        </p:spPr>
      </p:pic>
    </p:spTree>
    <p:extLst>
      <p:ext uri="{BB962C8B-B14F-4D97-AF65-F5344CB8AC3E}">
        <p14:creationId xmlns:p14="http://schemas.microsoft.com/office/powerpoint/2010/main" val="39792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xmlns="" id="{ECCEABC4-2144-4297-89DE-03C7C5038E5B}"/>
              </a:ext>
            </a:extLst>
          </p:cNvPr>
          <p:cNvSpPr/>
          <p:nvPr/>
        </p:nvSpPr>
        <p:spPr>
          <a:xfrm>
            <a:off x="1436914" y="938064"/>
            <a:ext cx="12994032" cy="7001249"/>
          </a:xfrm>
          <a:prstGeom prst="cloudCallout">
            <a:avLst>
              <a:gd name="adj1" fmla="val 58709"/>
              <a:gd name="adj2" fmla="val 12980"/>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等线"/>
            </a:endParaRPr>
          </a:p>
        </p:txBody>
      </p:sp>
      <p:sp>
        <p:nvSpPr>
          <p:cNvPr id="4" name="TextBox 3">
            <a:extLst>
              <a:ext uri="{FF2B5EF4-FFF2-40B4-BE49-F238E27FC236}">
                <a16:creationId xmlns:a16="http://schemas.microsoft.com/office/drawing/2014/main" xmlns="" id="{CB93535F-361C-4258-8DE3-9C8116B89651}"/>
              </a:ext>
            </a:extLst>
          </p:cNvPr>
          <p:cNvSpPr txBox="1"/>
          <p:nvPr/>
        </p:nvSpPr>
        <p:spPr>
          <a:xfrm>
            <a:off x="3367315" y="1985084"/>
            <a:ext cx="9927772" cy="4938275"/>
          </a:xfrm>
          <a:prstGeom prst="rect">
            <a:avLst/>
          </a:prstGeom>
          <a:noFill/>
        </p:spPr>
        <p:txBody>
          <a:bodyPr wrap="square" rtlCol="0">
            <a:spAutoFit/>
          </a:bodyPr>
          <a:lstStyle/>
          <a:p>
            <a:pPr lvl="1" algn="just">
              <a:lnSpc>
                <a:spcPct val="134000"/>
              </a:lnSpc>
            </a:pPr>
            <a:r>
              <a:rPr lang="vi-VN" sz="4800" dirty="0">
                <a:solidFill>
                  <a:schemeClr val="tx1"/>
                </a:solidFill>
                <a:latin typeface="Times New Roman" panose="02020603050405020304" pitchFamily="18" charset="0"/>
                <a:cs typeface="Times New Roman" panose="02020603050405020304" pitchFamily="18" charset="0"/>
              </a:rPr>
              <a:t>Em hãy vận dụng những kiến thức trong bài để đặt lại tên, phân loại, sắp xếp các thư mục và tệp trong thư mục của em trên máy tính thực hành ở trường</a:t>
            </a:r>
            <a:endParaRPr lang="en-US" sz="4800" dirty="0">
              <a:solidFill>
                <a:srgbClr val="00B050"/>
              </a:solidFill>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xmlns="" id="{18BAF40A-E2BC-4164-95B2-D3CF4E88D0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652171" y="4114800"/>
            <a:ext cx="2870073" cy="6172200"/>
          </a:xfrm>
          <a:prstGeom prst="rect">
            <a:avLst/>
          </a:prstGeom>
        </p:spPr>
      </p:pic>
      <p:pic>
        <p:nvPicPr>
          <p:cNvPr id="6" name="Picture 5">
            <a:extLst>
              <a:ext uri="{FF2B5EF4-FFF2-40B4-BE49-F238E27FC236}">
                <a16:creationId xmlns:a16="http://schemas.microsoft.com/office/drawing/2014/main" xmlns="" id="{339A34F1-E77E-4510-B38B-77C22C84C7AC}"/>
              </a:ext>
            </a:extLst>
          </p:cNvPr>
          <p:cNvPicPr/>
          <p:nvPr/>
        </p:nvPicPr>
        <p:blipFill>
          <a:blip r:embed="rId4"/>
          <a:stretch>
            <a:fillRect/>
          </a:stretch>
        </p:blipFill>
        <p:spPr>
          <a:xfrm>
            <a:off x="1166703" y="962233"/>
            <a:ext cx="1633647" cy="1022851"/>
          </a:xfrm>
          <a:prstGeom prst="rect">
            <a:avLst/>
          </a:prstGeom>
        </p:spPr>
      </p:pic>
    </p:spTree>
    <p:extLst>
      <p:ext uri="{BB962C8B-B14F-4D97-AF65-F5344CB8AC3E}">
        <p14:creationId xmlns:p14="http://schemas.microsoft.com/office/powerpoint/2010/main" val="206600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47EB28-DE4E-43A4-9408-CE4BF9303403}"/>
              </a:ext>
            </a:extLst>
          </p:cNvPr>
          <p:cNvPicPr>
            <a:picLocks noChangeAspect="1"/>
          </p:cNvPicPr>
          <p:nvPr/>
        </p:nvPicPr>
        <p:blipFill>
          <a:blip r:embed="rId3"/>
          <a:stretch>
            <a:fillRect/>
          </a:stretch>
        </p:blipFill>
        <p:spPr>
          <a:xfrm>
            <a:off x="4082357" y="3452227"/>
            <a:ext cx="10123286" cy="2661135"/>
          </a:xfrm>
          <a:prstGeom prst="rect">
            <a:avLst/>
          </a:prstGeom>
        </p:spPr>
      </p:pic>
    </p:spTree>
    <p:extLst>
      <p:ext uri="{BB962C8B-B14F-4D97-AF65-F5344CB8AC3E}">
        <p14:creationId xmlns:p14="http://schemas.microsoft.com/office/powerpoint/2010/main" val="426055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stretch>
            <a:fillRect/>
          </a:stretch>
        </p:blipFill>
        <p:spPr>
          <a:xfrm>
            <a:off x="-692088" y="320963"/>
            <a:ext cx="17869692" cy="10051701"/>
          </a:xfrm>
          <a:prstGeom prst="rect">
            <a:avLst/>
          </a:prstGeom>
        </p:spPr>
      </p:pic>
      <p:pic>
        <p:nvPicPr>
          <p:cNvPr id="1030" name="Picture 6"/>
          <p:cNvPicPr>
            <a:picLocks noChangeAspect="1" noChangeArrowheads="1" noCrop="1"/>
          </p:cNvPicPr>
          <p:nvPr/>
        </p:nvPicPr>
        <p:blipFill>
          <a:blip r:embed="rId5">
            <a:extLst>
              <a:ext uri="{28A0092B-C50C-407E-A947-70E740481C1C}">
                <a14:useLocalDpi xmlns:a14="http://schemas.microsoft.com/office/drawing/2010/main" val="0"/>
              </a:ext>
            </a:extLst>
          </a:blip>
          <a:srcRect/>
          <a:stretch/>
        </p:blipFill>
        <p:spPr bwMode="auto">
          <a:xfrm>
            <a:off x="7664342" y="7257061"/>
            <a:ext cx="2459336" cy="2459336"/>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noCrop="1"/>
          </p:cNvPicPr>
          <p:nvPr/>
        </p:nvPicPr>
        <p:blipFill>
          <a:blip r:embed="rId6">
            <a:extLst>
              <a:ext uri="{28A0092B-C50C-407E-A947-70E740481C1C}">
                <a14:useLocalDpi xmlns:a14="http://schemas.microsoft.com/office/drawing/2010/main" val="0"/>
              </a:ext>
            </a:extLst>
          </a:blip>
          <a:srcRect/>
          <a:stretch/>
        </p:blipFill>
        <p:spPr bwMode="auto">
          <a:xfrm>
            <a:off x="9973819" y="7412299"/>
            <a:ext cx="2564024" cy="2528165"/>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noCrop="1"/>
          </p:cNvPicPr>
          <p:nvPr/>
        </p:nvPicPr>
        <p:blipFill>
          <a:blip r:embed="rId7">
            <a:extLst>
              <a:ext uri="{28A0092B-C50C-407E-A947-70E740481C1C}">
                <a14:useLocalDpi xmlns:a14="http://schemas.microsoft.com/office/drawing/2010/main" val="0"/>
              </a:ext>
            </a:extLst>
          </a:blip>
          <a:srcRect/>
          <a:stretch/>
        </p:blipFill>
        <p:spPr bwMode="auto">
          <a:xfrm>
            <a:off x="6545498" y="7215364"/>
            <a:ext cx="657380" cy="2610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ombo TripU 3N2Ä Novotel PhÃº Quá»c"/>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0904" y="7989959"/>
            <a:ext cx="3187505" cy="2550005"/>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18" name="Picture 6" descr="MÃ¡y Äiá»n giáº£i 03"/>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19973" y="8194860"/>
            <a:ext cx="2071355" cy="1998534"/>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62" name="Picture 6" descr="MÃ¡y Äiá»n giáº£i 03">
            <a:extLst>
              <a:ext uri="{FF2B5EF4-FFF2-40B4-BE49-F238E27FC236}">
                <a16:creationId xmlns:a16="http://schemas.microsoft.com/office/drawing/2014/main" xmlns="" id="{218DCCB9-F09F-4138-89BC-BAEB487FC200}"/>
              </a:ext>
            </a:extLst>
          </p:cNvPr>
          <p:cNvPicPr>
            <a:picLocks noChangeAspect="1" noChangeArrowheads="1" noCrop="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1909" y="8127242"/>
            <a:ext cx="2071355" cy="1998534"/>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32" name="Picture 3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74563" y="2571349"/>
            <a:ext cx="2057400" cy="2025293"/>
          </a:xfrm>
          <a:prstGeom prst="rect">
            <a:avLst/>
          </a:prstGeom>
        </p:spPr>
      </p:pic>
      <p:pic>
        <p:nvPicPr>
          <p:cNvPr id="35" name="Picture 34">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90183" y="2571347"/>
            <a:ext cx="2057400" cy="2033289"/>
          </a:xfrm>
          <a:prstGeom prst="rect">
            <a:avLst/>
          </a:prstGeom>
        </p:spPr>
      </p:pic>
      <p:pic>
        <p:nvPicPr>
          <p:cNvPr id="36" name="Picture 35">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295011" y="2571347"/>
            <a:ext cx="2057400" cy="2041266"/>
          </a:xfrm>
          <a:prstGeom prst="rect">
            <a:avLst/>
          </a:prstGeom>
        </p:spPr>
      </p:pic>
      <p:pic>
        <p:nvPicPr>
          <p:cNvPr id="9" name="1">
            <a:extLst>
              <a:ext uri="{FF2B5EF4-FFF2-40B4-BE49-F238E27FC236}">
                <a16:creationId xmlns:a16="http://schemas.microsoft.com/office/drawing/2014/main" xmlns="" id="{0B4C22A7-623E-49AD-8616-EEEE23D0862D}"/>
              </a:ext>
            </a:extLst>
          </p:cNvPr>
          <p:cNvPicPr>
            <a:picLocks noChangeAspect="1"/>
          </p:cNvPicPr>
          <p:nvPr/>
        </p:nvPicPr>
        <p:blipFill>
          <a:blip r:embed="rId16"/>
          <a:stretch>
            <a:fillRect/>
          </a:stretch>
        </p:blipFill>
        <p:spPr>
          <a:xfrm>
            <a:off x="6459986" y="8776101"/>
            <a:ext cx="1292025" cy="1292025"/>
          </a:xfrm>
          <a:prstGeom prst="rect">
            <a:avLst/>
          </a:prstGeom>
        </p:spPr>
      </p:pic>
      <p:pic>
        <p:nvPicPr>
          <p:cNvPr id="76" name="Picture 75">
            <a:extLst>
              <a:ext uri="{FF2B5EF4-FFF2-40B4-BE49-F238E27FC236}">
                <a16:creationId xmlns:a16="http://schemas.microsoft.com/office/drawing/2014/main" xmlns="" id="{A42481CE-5852-4C51-8E85-E59498676DAC}"/>
              </a:ext>
            </a:extLst>
          </p:cNvPr>
          <p:cNvPicPr>
            <a:picLocks noChangeAspect="1"/>
          </p:cNvPicPr>
          <p:nvPr/>
        </p:nvPicPr>
        <p:blipFill>
          <a:blip r:embed="rId16"/>
          <a:stretch>
            <a:fillRect/>
          </a:stretch>
        </p:blipFill>
        <p:spPr>
          <a:xfrm>
            <a:off x="8474510" y="8777640"/>
            <a:ext cx="1292025" cy="1292025"/>
          </a:xfrm>
          <a:prstGeom prst="rect">
            <a:avLst/>
          </a:prstGeom>
        </p:spPr>
      </p:pic>
      <p:pic>
        <p:nvPicPr>
          <p:cNvPr id="77" name="Picture 76">
            <a:extLst>
              <a:ext uri="{FF2B5EF4-FFF2-40B4-BE49-F238E27FC236}">
                <a16:creationId xmlns:a16="http://schemas.microsoft.com/office/drawing/2014/main" xmlns="" id="{1D2D9607-E9DC-4604-B4AB-DFE7C854F536}"/>
              </a:ext>
            </a:extLst>
          </p:cNvPr>
          <p:cNvPicPr>
            <a:picLocks noChangeAspect="1"/>
          </p:cNvPicPr>
          <p:nvPr/>
        </p:nvPicPr>
        <p:blipFill>
          <a:blip r:embed="rId16"/>
          <a:stretch>
            <a:fillRect/>
          </a:stretch>
        </p:blipFill>
        <p:spPr>
          <a:xfrm>
            <a:off x="10578408" y="8826896"/>
            <a:ext cx="1292025" cy="1292025"/>
          </a:xfrm>
          <a:prstGeom prst="rect">
            <a:avLst/>
          </a:prstGeom>
        </p:spPr>
      </p:pic>
      <p:sp>
        <p:nvSpPr>
          <p:cNvPr id="3" name="Rectangle 2">
            <a:extLst>
              <a:ext uri="{FF2B5EF4-FFF2-40B4-BE49-F238E27FC236}">
                <a16:creationId xmlns:a16="http://schemas.microsoft.com/office/drawing/2014/main" xmlns="" id="{7182E999-0468-4D26-81D3-0A1857CDC4EE}"/>
              </a:ext>
            </a:extLst>
          </p:cNvPr>
          <p:cNvSpPr/>
          <p:nvPr/>
        </p:nvSpPr>
        <p:spPr>
          <a:xfrm>
            <a:off x="16831090" y="9834419"/>
            <a:ext cx="1466681" cy="464477"/>
          </a:xfrm>
          <a:prstGeom prst="rect">
            <a:avLst/>
          </a:prstGeom>
          <a:solidFill>
            <a:srgbClr val="F2B344"/>
          </a:solidFill>
          <a:ln>
            <a:solidFill>
              <a:srgbClr val="F2B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defRPr/>
            </a:pPr>
            <a:endParaRPr lang="en-US" sz="2700" kern="1200">
              <a:solidFill>
                <a:prstClr val="white"/>
              </a:solidFill>
              <a:latin typeface="Calibri" panose="020F0502020204030204"/>
            </a:endParaRPr>
          </a:p>
        </p:txBody>
      </p:sp>
      <p:pic>
        <p:nvPicPr>
          <p:cNvPr id="5" name="Picture 4">
            <a:extLst>
              <a:ext uri="{FF2B5EF4-FFF2-40B4-BE49-F238E27FC236}">
                <a16:creationId xmlns:a16="http://schemas.microsoft.com/office/drawing/2014/main" xmlns="" id="{2A517BC5-CA1D-4650-91BC-33FCA8E2626F}"/>
              </a:ext>
            </a:extLst>
          </p:cNvPr>
          <p:cNvPicPr>
            <a:picLocks noChangeAspect="1"/>
          </p:cNvPicPr>
          <p:nvPr/>
        </p:nvPicPr>
        <p:blipFill>
          <a:blip r:embed="rId17"/>
          <a:stretch>
            <a:fillRect/>
          </a:stretch>
        </p:blipFill>
        <p:spPr>
          <a:xfrm>
            <a:off x="4179066" y="673991"/>
            <a:ext cx="11174937" cy="2661135"/>
          </a:xfrm>
          <a:prstGeom prst="rect">
            <a:avLst/>
          </a:prstGeom>
        </p:spPr>
      </p:pic>
      <p:sp>
        <p:nvSpPr>
          <p:cNvPr id="2" name="Rectangle: Rounded Corners 1">
            <a:hlinkClick r:id="rId18" action="ppaction://hlinksldjump"/>
            <a:extLst>
              <a:ext uri="{FF2B5EF4-FFF2-40B4-BE49-F238E27FC236}">
                <a16:creationId xmlns:a16="http://schemas.microsoft.com/office/drawing/2014/main" xmlns="" id="{33E7B57C-3BB5-40FE-8459-23F3BE780657}"/>
              </a:ext>
            </a:extLst>
          </p:cNvPr>
          <p:cNvSpPr/>
          <p:nvPr/>
        </p:nvSpPr>
        <p:spPr>
          <a:xfrm>
            <a:off x="16017240" y="0"/>
            <a:ext cx="2133600" cy="944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buClrTx/>
            </a:pPr>
            <a:r>
              <a:rPr lang="en-US" sz="2700" kern="1200" dirty="0" err="1">
                <a:solidFill>
                  <a:prstClr val="white"/>
                </a:solidFill>
                <a:latin typeface="Calibri" panose="020F0502020204030204"/>
              </a:rPr>
              <a:t>Học</a:t>
            </a:r>
            <a:r>
              <a:rPr lang="en-US" sz="2700" kern="1200" dirty="0">
                <a:solidFill>
                  <a:prstClr val="white"/>
                </a:solidFill>
                <a:latin typeface="Calibri" panose="020F0502020204030204"/>
              </a:rPr>
              <a:t> </a:t>
            </a:r>
            <a:r>
              <a:rPr lang="en-US" sz="2700" kern="1200" dirty="0" err="1">
                <a:solidFill>
                  <a:prstClr val="white"/>
                </a:solidFill>
                <a:latin typeface="Calibri" panose="020F0502020204030204"/>
              </a:rPr>
              <a:t>tiếp</a:t>
            </a:r>
            <a:endParaRPr lang="en-US" sz="2700" kern="1200" dirty="0">
              <a:solidFill>
                <a:prstClr val="white"/>
              </a:solidFill>
              <a:latin typeface="Calibri" panose="020F0502020204030204"/>
            </a:endParaRPr>
          </a:p>
        </p:txBody>
      </p:sp>
    </p:spTree>
    <p:extLst>
      <p:ext uri="{BB962C8B-B14F-4D97-AF65-F5344CB8AC3E}">
        <p14:creationId xmlns:p14="http://schemas.microsoft.com/office/powerpoint/2010/main" val="3529847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2"/>
                                        </p:tgtEl>
                                        <p:attrNameLst>
                                          <p:attrName>r</p:attrName>
                                        </p:attrNameLst>
                                      </p:cBhvr>
                                    </p:animRot>
                                    <p:animRot by="-240000">
                                      <p:cBhvr>
                                        <p:cTn id="7" dur="200" fill="hold">
                                          <p:stCondLst>
                                            <p:cond delay="200"/>
                                          </p:stCondLst>
                                        </p:cTn>
                                        <p:tgtEl>
                                          <p:spTgt spid="32"/>
                                        </p:tgtEl>
                                        <p:attrNameLst>
                                          <p:attrName>r</p:attrName>
                                        </p:attrNameLst>
                                      </p:cBhvr>
                                    </p:animRot>
                                    <p:animRot by="240000">
                                      <p:cBhvr>
                                        <p:cTn id="8" dur="200" fill="hold">
                                          <p:stCondLst>
                                            <p:cond delay="400"/>
                                          </p:stCondLst>
                                        </p:cTn>
                                        <p:tgtEl>
                                          <p:spTgt spid="32"/>
                                        </p:tgtEl>
                                        <p:attrNameLst>
                                          <p:attrName>r</p:attrName>
                                        </p:attrNameLst>
                                      </p:cBhvr>
                                    </p:animRot>
                                    <p:animRot by="-240000">
                                      <p:cBhvr>
                                        <p:cTn id="9" dur="200" fill="hold">
                                          <p:stCondLst>
                                            <p:cond delay="600"/>
                                          </p:stCondLst>
                                        </p:cTn>
                                        <p:tgtEl>
                                          <p:spTgt spid="32"/>
                                        </p:tgtEl>
                                        <p:attrNameLst>
                                          <p:attrName>r</p:attrName>
                                        </p:attrNameLst>
                                      </p:cBhvr>
                                    </p:animRot>
                                    <p:animRot by="120000">
                                      <p:cBhvr>
                                        <p:cTn id="10" dur="200" fill="hold">
                                          <p:stCondLst>
                                            <p:cond delay="800"/>
                                          </p:stCondLst>
                                        </p:cTn>
                                        <p:tgtEl>
                                          <p:spTgt spid="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5"/>
                                        </p:tgtEl>
                                        <p:attrNameLst>
                                          <p:attrName>r</p:attrName>
                                        </p:attrNameLst>
                                      </p:cBhvr>
                                    </p:animRot>
                                    <p:animRot by="-240000">
                                      <p:cBhvr>
                                        <p:cTn id="13" dur="200" fill="hold">
                                          <p:stCondLst>
                                            <p:cond delay="200"/>
                                          </p:stCondLst>
                                        </p:cTn>
                                        <p:tgtEl>
                                          <p:spTgt spid="35"/>
                                        </p:tgtEl>
                                        <p:attrNameLst>
                                          <p:attrName>r</p:attrName>
                                        </p:attrNameLst>
                                      </p:cBhvr>
                                    </p:animRot>
                                    <p:animRot by="240000">
                                      <p:cBhvr>
                                        <p:cTn id="14" dur="200" fill="hold">
                                          <p:stCondLst>
                                            <p:cond delay="400"/>
                                          </p:stCondLst>
                                        </p:cTn>
                                        <p:tgtEl>
                                          <p:spTgt spid="35"/>
                                        </p:tgtEl>
                                        <p:attrNameLst>
                                          <p:attrName>r</p:attrName>
                                        </p:attrNameLst>
                                      </p:cBhvr>
                                    </p:animRot>
                                    <p:animRot by="-240000">
                                      <p:cBhvr>
                                        <p:cTn id="15" dur="200" fill="hold">
                                          <p:stCondLst>
                                            <p:cond delay="600"/>
                                          </p:stCondLst>
                                        </p:cTn>
                                        <p:tgtEl>
                                          <p:spTgt spid="35"/>
                                        </p:tgtEl>
                                        <p:attrNameLst>
                                          <p:attrName>r</p:attrName>
                                        </p:attrNameLst>
                                      </p:cBhvr>
                                    </p:animRot>
                                    <p:animRot by="120000">
                                      <p:cBhvr>
                                        <p:cTn id="16" dur="200" fill="hold">
                                          <p:stCondLst>
                                            <p:cond delay="800"/>
                                          </p:stCondLst>
                                        </p:cTn>
                                        <p:tgtEl>
                                          <p:spTgt spid="3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76"/>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76"/>
                                        </p:tgtEl>
                                      </p:cBhvr>
                                    </p:animEffect>
                                    <p:set>
                                      <p:cBhvr>
                                        <p:cTn id="46" dur="1" fill="hold">
                                          <p:stCondLst>
                                            <p:cond delay="499"/>
                                          </p:stCondLst>
                                        </p:cTn>
                                        <p:tgtEl>
                                          <p:spTgt spid="76"/>
                                        </p:tgtEl>
                                        <p:attrNameLst>
                                          <p:attrName>style.visibility</p:attrName>
                                        </p:attrNameLst>
                                      </p:cBhvr>
                                      <p:to>
                                        <p:strVal val="hidden"/>
                                      </p:to>
                                    </p:se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Am-thanh-phep-thuat-www_nhacchuongvui_com.wav"/>
                                        </p:tgtEl>
                                      </p:cMediaNode>
                                    </p:audio>
                                  </p:subTnLst>
                                </p:cTn>
                              </p:par>
                              <p:par>
                                <p:cTn id="51" presetID="10"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fade">
                                      <p:cBhvr>
                                        <p:cTn id="53" dur="500"/>
                                        <p:tgtEl>
                                          <p:spTgt spid="1030"/>
                                        </p:tgtEl>
                                      </p:cBhvr>
                                    </p:animEffect>
                                  </p:childTnLst>
                                  <p:subTnLst>
                                    <p:audio>
                                      <p:cMediaNode>
                                        <p:cTn display="0" masterRel="sameClick">
                                          <p:stCondLst>
                                            <p:cond evt="begin" delay="0">
                                              <p:tn val="51"/>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6"/>
                  </p:tgtEl>
                </p:cond>
              </p:nextCondLst>
            </p:seq>
            <p:seq concurrent="1" nextAc="seek">
              <p:cTn id="54" restart="whenNotActive" fill="hold" evtFilter="cancelBubble" nodeType="interactiveSeq">
                <p:stCondLst>
                  <p:cond evt="onClick" delay="0">
                    <p:tgtEl>
                      <p:spTgt spid="77"/>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77"/>
                                        </p:tgtEl>
                                      </p:cBhvr>
                                    </p:animEffect>
                                    <p:set>
                                      <p:cBhvr>
                                        <p:cTn id="59" dur="1" fill="hold">
                                          <p:stCondLst>
                                            <p:cond delay="499"/>
                                          </p:stCondLst>
                                        </p:cTn>
                                        <p:tgtEl>
                                          <p:spTgt spid="77"/>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nodeType="after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Am-thanh-phep-thuat-www_nhacchuongvui_com.wav"/>
                                        </p:tgtEl>
                                      </p:cMediaNode>
                                    </p:audio>
                                  </p:subTnLst>
                                </p:cTn>
                              </p:par>
                              <p:par>
                                <p:cTn id="64" presetID="10" presetClass="entr" presetSubtype="0" fill="hold" nodeType="with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fade">
                                      <p:cBhvr>
                                        <p:cTn id="66" dur="500"/>
                                        <p:tgtEl>
                                          <p:spTgt spid="1032"/>
                                        </p:tgtEl>
                                      </p:cBhvr>
                                    </p:animEffect>
                                  </p:childTnLst>
                                  <p:subTnLst>
                                    <p:audio>
                                      <p:cMediaNode>
                                        <p:cTn display="0" masterRel="sameClick">
                                          <p:stCondLst>
                                            <p:cond evt="begin" delay="0">
                                              <p:tn val="64"/>
                                            </p:cond>
                                          </p:stCondLst>
                                          <p:endCondLst>
                                            <p:cond evt="onStopAudio" delay="0">
                                              <p:tgtEl>
                                                <p:sldTgt/>
                                              </p:tgtEl>
                                            </p:cond>
                                          </p:endCondLst>
                                        </p:cTn>
                                        <p:tgtEl>
                                          <p:sndTgt r:embed="rId3" name="Am-thanh-phep-thuat-www_nhacchuongvui_com.wav"/>
                                        </p:tgtEl>
                                      </p:cMediaNode>
                                    </p:audio>
                                  </p:subTnLst>
                                </p:cTn>
                              </p:par>
                              <p:par>
                                <p:cTn id="67" presetID="32" presetClass="emph" presetSubtype="0" repeatCount="indefinite" fill="hold" nodeType="withEffect">
                                  <p:stCondLst>
                                    <p:cond delay="0"/>
                                  </p:stCondLst>
                                  <p:childTnLst>
                                    <p:animRot by="120000">
                                      <p:cBhvr>
                                        <p:cTn id="68" dur="100" fill="hold">
                                          <p:stCondLst>
                                            <p:cond delay="0"/>
                                          </p:stCondLst>
                                        </p:cTn>
                                        <p:tgtEl>
                                          <p:spTgt spid="1032"/>
                                        </p:tgtEl>
                                        <p:attrNameLst>
                                          <p:attrName>r</p:attrName>
                                        </p:attrNameLst>
                                      </p:cBhvr>
                                    </p:animRot>
                                    <p:animRot by="-240000">
                                      <p:cBhvr>
                                        <p:cTn id="69" dur="200" fill="hold">
                                          <p:stCondLst>
                                            <p:cond delay="200"/>
                                          </p:stCondLst>
                                        </p:cTn>
                                        <p:tgtEl>
                                          <p:spTgt spid="1032"/>
                                        </p:tgtEl>
                                        <p:attrNameLst>
                                          <p:attrName>r</p:attrName>
                                        </p:attrNameLst>
                                      </p:cBhvr>
                                    </p:animRot>
                                    <p:animRot by="240000">
                                      <p:cBhvr>
                                        <p:cTn id="70" dur="200" fill="hold">
                                          <p:stCondLst>
                                            <p:cond delay="400"/>
                                          </p:stCondLst>
                                        </p:cTn>
                                        <p:tgtEl>
                                          <p:spTgt spid="1032"/>
                                        </p:tgtEl>
                                        <p:attrNameLst>
                                          <p:attrName>r</p:attrName>
                                        </p:attrNameLst>
                                      </p:cBhvr>
                                    </p:animRot>
                                    <p:animRot by="-240000">
                                      <p:cBhvr>
                                        <p:cTn id="71" dur="200" fill="hold">
                                          <p:stCondLst>
                                            <p:cond delay="600"/>
                                          </p:stCondLst>
                                        </p:cTn>
                                        <p:tgtEl>
                                          <p:spTgt spid="1032"/>
                                        </p:tgtEl>
                                        <p:attrNameLst>
                                          <p:attrName>r</p:attrName>
                                        </p:attrNameLst>
                                      </p:cBhvr>
                                    </p:animRot>
                                    <p:animRot by="120000">
                                      <p:cBhvr>
                                        <p:cTn id="72" dur="200" fill="hold">
                                          <p:stCondLst>
                                            <p:cond delay="800"/>
                                          </p:stCondLst>
                                        </p:cTn>
                                        <p:tgtEl>
                                          <p:spTgt spid="1032"/>
                                        </p:tgtEl>
                                        <p:attrNameLst>
                                          <p:attrName>r</p:attrName>
                                        </p:attrNameLst>
                                      </p:cBhvr>
                                    </p:animRot>
                                  </p:childTnLst>
                                </p:cTn>
                              </p:par>
                            </p:childTnLst>
                          </p:cTn>
                        </p:par>
                      </p:childTnLst>
                    </p:cTn>
                  </p:par>
                </p:childTnLst>
              </p:cTn>
              <p:nextCondLst>
                <p:cond evt="onClick" delay="0">
                  <p:tgtEl>
                    <p:spTgt spid="77"/>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childTnLst>
                          </p:cTn>
                        </p:par>
                        <p:par>
                          <p:cTn id="79" fill="hold">
                            <p:stCondLst>
                              <p:cond delay="500"/>
                            </p:stCondLst>
                            <p:childTnLst>
                              <p:par>
                                <p:cTn id="80" presetID="10" presetClass="exit" presetSubtype="0" fill="hold" nodeType="afterEffect">
                                  <p:stCondLst>
                                    <p:cond delay="0"/>
                                  </p:stCondLst>
                                  <p:childTnLst>
                                    <p:animEffect transition="out" filter="fade">
                                      <p:cBhvr>
                                        <p:cTn id="81" dur="500"/>
                                        <p:tgtEl>
                                          <p:spTgt spid="62"/>
                                        </p:tgtEl>
                                      </p:cBhvr>
                                    </p:animEffect>
                                    <p:set>
                                      <p:cBhvr>
                                        <p:cTn id="82" dur="1" fill="hold">
                                          <p:stCondLst>
                                            <p:cond delay="499"/>
                                          </p:stCondLst>
                                        </p:cTn>
                                        <p:tgtEl>
                                          <p:spTgt spid="6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3" name="Am-thanh-phep-thuat-www_nhacchuongvui_com.wav"/>
                                        </p:tgtEl>
                                      </p:cMediaNode>
                                    </p:audio>
                                  </p:subTnLst>
                                </p:cTn>
                              </p:par>
                              <p:par>
                                <p:cTn id="83" presetID="10" presetClass="entr" presetSubtype="0" fill="hold" nodeType="withEffect">
                                  <p:stCondLst>
                                    <p:cond delay="0"/>
                                  </p:stCondLst>
                                  <p:childTnLst>
                                    <p:set>
                                      <p:cBhvr>
                                        <p:cTn id="84" dur="1" fill="hold">
                                          <p:stCondLst>
                                            <p:cond delay="0"/>
                                          </p:stCondLst>
                                        </p:cTn>
                                        <p:tgtEl>
                                          <p:spTgt spid="1028"/>
                                        </p:tgtEl>
                                        <p:attrNameLst>
                                          <p:attrName>style.visibility</p:attrName>
                                        </p:attrNameLst>
                                      </p:cBhvr>
                                      <p:to>
                                        <p:strVal val="visible"/>
                                      </p:to>
                                    </p:set>
                                    <p:animEffect transition="in" filter="fade">
                                      <p:cBhvr>
                                        <p:cTn id="85" dur="500"/>
                                        <p:tgtEl>
                                          <p:spTgt spid="1028"/>
                                        </p:tgtEl>
                                      </p:cBhvr>
                                    </p:animEffect>
                                  </p:childTnLst>
                                  <p:subTnLst>
                                    <p:audio>
                                      <p:cMediaNode>
                                        <p:cTn display="0" masterRel="sameClick">
                                          <p:stCondLst>
                                            <p:cond evt="begin" delay="0">
                                              <p:tn val="83"/>
                                            </p:cond>
                                          </p:stCondLst>
                                          <p:endCondLst>
                                            <p:cond evt="onStopAudio" delay="0">
                                              <p:tgtEl>
                                                <p:sldTgt/>
                                              </p:tgtEl>
                                            </p:cond>
                                          </p:endCondLst>
                                        </p:cTn>
                                        <p:tgtEl>
                                          <p:sndTgt r:embed="rId3" name="Am-thanh-phep-thuat-www_nhacchuongvui_com.wav"/>
                                        </p:tgtEl>
                                      </p:cMediaNode>
                                    </p:audio>
                                  </p:subTnLst>
                                </p:cTn>
                              </p:par>
                              <p:par>
                                <p:cTn id="86" presetID="32" presetClass="emph" presetSubtype="0" repeatCount="indefinite" fill="hold" nodeType="withEffect">
                                  <p:stCondLst>
                                    <p:cond delay="0"/>
                                  </p:stCondLst>
                                  <p:childTnLst>
                                    <p:animRot by="120000">
                                      <p:cBhvr>
                                        <p:cTn id="87" dur="100" fill="hold">
                                          <p:stCondLst>
                                            <p:cond delay="0"/>
                                          </p:stCondLst>
                                        </p:cTn>
                                        <p:tgtEl>
                                          <p:spTgt spid="1028"/>
                                        </p:tgtEl>
                                        <p:attrNameLst>
                                          <p:attrName>r</p:attrName>
                                        </p:attrNameLst>
                                      </p:cBhvr>
                                    </p:animRot>
                                    <p:animRot by="-240000">
                                      <p:cBhvr>
                                        <p:cTn id="88" dur="200" fill="hold">
                                          <p:stCondLst>
                                            <p:cond delay="200"/>
                                          </p:stCondLst>
                                        </p:cTn>
                                        <p:tgtEl>
                                          <p:spTgt spid="1028"/>
                                        </p:tgtEl>
                                        <p:attrNameLst>
                                          <p:attrName>r</p:attrName>
                                        </p:attrNameLst>
                                      </p:cBhvr>
                                    </p:animRot>
                                    <p:animRot by="240000">
                                      <p:cBhvr>
                                        <p:cTn id="89" dur="200" fill="hold">
                                          <p:stCondLst>
                                            <p:cond delay="400"/>
                                          </p:stCondLst>
                                        </p:cTn>
                                        <p:tgtEl>
                                          <p:spTgt spid="1028"/>
                                        </p:tgtEl>
                                        <p:attrNameLst>
                                          <p:attrName>r</p:attrName>
                                        </p:attrNameLst>
                                      </p:cBhvr>
                                    </p:animRot>
                                    <p:animRot by="-240000">
                                      <p:cBhvr>
                                        <p:cTn id="90" dur="200" fill="hold">
                                          <p:stCondLst>
                                            <p:cond delay="600"/>
                                          </p:stCondLst>
                                        </p:cTn>
                                        <p:tgtEl>
                                          <p:spTgt spid="1028"/>
                                        </p:tgtEl>
                                        <p:attrNameLst>
                                          <p:attrName>r</p:attrName>
                                        </p:attrNameLst>
                                      </p:cBhvr>
                                    </p:animRot>
                                    <p:animRot by="120000">
                                      <p:cBhvr>
                                        <p:cTn id="91" dur="200" fill="hold">
                                          <p:stCondLst>
                                            <p:cond delay="800"/>
                                          </p:stCondLst>
                                        </p:cTn>
                                        <p:tgtEl>
                                          <p:spTgt spid="1028"/>
                                        </p:tgtEl>
                                        <p:attrNameLst>
                                          <p:attrName>r</p:attrName>
                                        </p:attrNameLst>
                                      </p:cBhvr>
                                    </p:animRot>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07505A6-6C34-45A3-9CEC-94DE3AFD9E6F}"/>
              </a:ext>
            </a:extLst>
          </p:cNvPr>
          <p:cNvSpPr txBox="1"/>
          <p:nvPr/>
        </p:nvSpPr>
        <p:spPr>
          <a:xfrm>
            <a:off x="1237130" y="1499114"/>
            <a:ext cx="15464118" cy="1723164"/>
          </a:xfrm>
          <a:prstGeom prst="rect">
            <a:avLst/>
          </a:prstGeom>
          <a:noFill/>
        </p:spPr>
        <p:txBody>
          <a:bodyPr wrap="square">
            <a:spAutoFit/>
          </a:bodyPr>
          <a:lstStyle/>
          <a:p>
            <a:pPr algn="just">
              <a:lnSpc>
                <a:spcPct val="115000"/>
              </a:lnSpc>
              <a:spcBef>
                <a:spcPts val="400"/>
              </a:spcBef>
              <a:spcAft>
                <a:spcPts val="400"/>
              </a:spcAft>
            </a:pPr>
            <a:r>
              <a:rPr lang="en-US" sz="4800" dirty="0" err="1">
                <a:solidFill>
                  <a:srgbClr val="000000"/>
                </a:solidFill>
                <a:effectLst/>
                <a:latin typeface="Times New Roman" panose="02020603050405020304" pitchFamily="18" charset="0"/>
                <a:ea typeface="Calibri" panose="020F0502020204030204" pitchFamily="34" charset="0"/>
              </a:rPr>
              <a:t>Câu</a:t>
            </a:r>
            <a:r>
              <a:rPr lang="en-US" sz="4800" dirty="0">
                <a:solidFill>
                  <a:srgbClr val="000000"/>
                </a:solidFill>
                <a:effectLst/>
                <a:latin typeface="Times New Roman" panose="02020603050405020304" pitchFamily="18" charset="0"/>
                <a:ea typeface="Calibri" panose="020F0502020204030204" pitchFamily="34" charset="0"/>
              </a:rPr>
              <a:t> 1: </a:t>
            </a:r>
            <a:r>
              <a:rPr lang="en-US" sz="4800" dirty="0" err="1">
                <a:solidFill>
                  <a:srgbClr val="000000"/>
                </a:solidFill>
                <a:effectLst/>
                <a:latin typeface="Times New Roman" panose="02020603050405020304" pitchFamily="18" charset="0"/>
                <a:ea typeface="Calibri" panose="020F0502020204030204" pitchFamily="34" charset="0"/>
              </a:rPr>
              <a:t>Tạo</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thư</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mục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với</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cấu</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trúc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cây</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hợp</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lý</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có</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lợi</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ích</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nào</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sau</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đây</a:t>
            </a:r>
            <a:r>
              <a:rPr lang="en-US" sz="4800" dirty="0">
                <a:solidFill>
                  <a:srgbClr val="000000"/>
                </a:solidFill>
                <a:effectLst/>
                <a:latin typeface="Times New Roman" panose="02020603050405020304" pitchFamily="18" charset="0"/>
                <a:ea typeface="Calibri" panose="020F0502020204030204" pitchFamily="34" charset="0"/>
              </a:rPr>
              <a:t>?</a:t>
            </a:r>
          </a:p>
        </p:txBody>
      </p:sp>
      <p:sp>
        <p:nvSpPr>
          <p:cNvPr id="7" name="TextBox 6">
            <a:extLst>
              <a:ext uri="{FF2B5EF4-FFF2-40B4-BE49-F238E27FC236}">
                <a16:creationId xmlns:a16="http://schemas.microsoft.com/office/drawing/2014/main" xmlns="" id="{42CF9508-E8AD-477C-A911-B92146A8E570}"/>
              </a:ext>
            </a:extLst>
          </p:cNvPr>
          <p:cNvSpPr txBox="1"/>
          <p:nvPr/>
        </p:nvSpPr>
        <p:spPr>
          <a:xfrm>
            <a:off x="1411941" y="3816490"/>
            <a:ext cx="15464118" cy="3729867"/>
          </a:xfrm>
          <a:prstGeom prst="rect">
            <a:avLst/>
          </a:prstGeom>
          <a:noFill/>
        </p:spPr>
        <p:txBody>
          <a:bodyPr wrap="square">
            <a:spAutoFit/>
          </a:bodyPr>
          <a:lstStyle/>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A. </a:t>
            </a:r>
            <a:r>
              <a:rPr lang="en-US" sz="4800" dirty="0" err="1">
                <a:solidFill>
                  <a:srgbClr val="000000"/>
                </a:solidFill>
                <a:effectLst/>
                <a:latin typeface="Times New Roman" panose="02020603050405020304" pitchFamily="18" charset="0"/>
                <a:ea typeface="Calibri" panose="020F0502020204030204" pitchFamily="34" charset="0"/>
              </a:rPr>
              <a:t>Có</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cây</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thư</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mục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đẹp</a:t>
            </a:r>
            <a:endParaRPr lang="en-US" sz="48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B. </a:t>
            </a:r>
            <a:r>
              <a:rPr lang="en-US" sz="4800" dirty="0" err="1">
                <a:solidFill>
                  <a:srgbClr val="000000"/>
                </a:solidFill>
                <a:effectLst/>
                <a:latin typeface="Times New Roman" panose="02020603050405020304" pitchFamily="18" charset="0"/>
                <a:ea typeface="Calibri" panose="020F0502020204030204" pitchFamily="34" charset="0"/>
              </a:rPr>
              <a:t>Dễ</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dàng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và</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nhanh</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chóng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tìm</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được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tệp</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thư</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mục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cần</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tìm</a:t>
            </a:r>
            <a:endParaRPr lang="en-US" sz="48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C. </a:t>
            </a:r>
            <a:r>
              <a:rPr lang="en-US" sz="4800" dirty="0" err="1">
                <a:solidFill>
                  <a:srgbClr val="000000"/>
                </a:solidFill>
                <a:effectLst/>
                <a:latin typeface="Times New Roman" panose="02020603050405020304" pitchFamily="18" charset="0"/>
                <a:ea typeface="Calibri" panose="020F0502020204030204" pitchFamily="34" charset="0"/>
              </a:rPr>
              <a:t>Dễ</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tạo</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cây</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thư</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mục</a:t>
            </a:r>
            <a:endParaRPr lang="en-US" sz="48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D. </a:t>
            </a:r>
            <a:r>
              <a:rPr lang="en-US" sz="4800" dirty="0" err="1">
                <a:solidFill>
                  <a:srgbClr val="000000"/>
                </a:solidFill>
                <a:effectLst/>
                <a:latin typeface="Times New Roman" panose="02020603050405020304" pitchFamily="18" charset="0"/>
                <a:ea typeface="Calibri" panose="020F0502020204030204" pitchFamily="34" charset="0"/>
              </a:rPr>
              <a:t>Không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giúp</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ích</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gì</a:t>
            </a:r>
            <a:endParaRPr lang="en-US" sz="4800" dirty="0">
              <a:solidFill>
                <a:srgbClr val="000000"/>
              </a:solidFill>
              <a:effectLst/>
              <a:latin typeface="Times New Roman" panose="02020603050405020304" pitchFamily="18" charset="0"/>
              <a:ea typeface="Calibri" panose="020F0502020204030204" pitchFamily="34" charset="0"/>
            </a:endParaRPr>
          </a:p>
        </p:txBody>
      </p:sp>
      <p:sp>
        <p:nvSpPr>
          <p:cNvPr id="8" name="Oval 7">
            <a:extLst>
              <a:ext uri="{FF2B5EF4-FFF2-40B4-BE49-F238E27FC236}">
                <a16:creationId xmlns:a16="http://schemas.microsoft.com/office/drawing/2014/main" xmlns="" id="{79E0AD5E-50E2-4625-80D8-792D9ABCA23D}"/>
              </a:ext>
            </a:extLst>
          </p:cNvPr>
          <p:cNvSpPr/>
          <p:nvPr/>
        </p:nvSpPr>
        <p:spPr>
          <a:xfrm>
            <a:off x="1250778" y="4790364"/>
            <a:ext cx="864625" cy="832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MÃ¡y Äiá»n giáº£i 03">
            <a:hlinkClick r:id="rId2" action="ppaction://hlinksldjump"/>
            <a:extLst>
              <a:ext uri="{FF2B5EF4-FFF2-40B4-BE49-F238E27FC236}">
                <a16:creationId xmlns:a16="http://schemas.microsoft.com/office/drawing/2014/main" xmlns="" id="{E8EDA23D-7CA9-40B9-9128-E506650CE3C9}"/>
              </a:ext>
            </a:extLst>
          </p:cNvPr>
          <p:cNvPicPr>
            <a:picLocks noChangeAspect="1" noChangeArrowheads="1" noCrop="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971594" y="7376365"/>
            <a:ext cx="2224941" cy="2146722"/>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2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2DFB1FF-2965-47BC-8AD9-F6BA33CC2032}"/>
              </a:ext>
            </a:extLst>
          </p:cNvPr>
          <p:cNvSpPr txBox="1"/>
          <p:nvPr/>
        </p:nvSpPr>
        <p:spPr>
          <a:xfrm>
            <a:off x="1237130" y="1499114"/>
            <a:ext cx="15464118" cy="830997"/>
          </a:xfrm>
          <a:prstGeom prst="rect">
            <a:avLst/>
          </a:prstGeom>
          <a:noFill/>
        </p:spPr>
        <p:txBody>
          <a:bodyPr wrap="square">
            <a:spAutoFit/>
          </a:bodyPr>
          <a:lstStyle/>
          <a:p>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Cây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hợp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đặc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điểm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đây</a:t>
            </a:r>
            <a:r>
              <a:rPr lang="en-US" sz="48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88A7FF02-CE39-4CBC-8A11-3C29A1CEB463}"/>
              </a:ext>
            </a:extLst>
          </p:cNvPr>
          <p:cNvSpPr txBox="1"/>
          <p:nvPr/>
        </p:nvSpPr>
        <p:spPr>
          <a:xfrm>
            <a:off x="1411941" y="3093158"/>
            <a:ext cx="15464118" cy="4391587"/>
          </a:xfrm>
          <a:prstGeom prst="rect">
            <a:avLst/>
          </a:prstGeom>
          <a:noFill/>
        </p:spPr>
        <p:txBody>
          <a:bodyPr wrap="square">
            <a:spAutoFit/>
          </a:bodyPr>
          <a:lstStyle/>
          <a:p>
            <a:pPr>
              <a:lnSpc>
                <a:spcPct val="150000"/>
              </a:lnSpc>
            </a:pPr>
            <a:r>
              <a:rPr lang="en-US" sz="4800" dirty="0">
                <a:latin typeface="Times New Roman" panose="02020603050405020304" pitchFamily="18" charset="0"/>
                <a:cs typeface="Times New Roman" panose="02020603050405020304" pitchFamily="18" charset="0"/>
              </a:rPr>
              <a:t>A.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nhiều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mục</a:t>
            </a:r>
            <a:endParaRPr lang="en-US" sz="4800" dirty="0">
              <a:latin typeface="Times New Roman" panose="02020603050405020304" pitchFamily="18" charset="0"/>
              <a:cs typeface="Times New Roman" panose="02020603050405020304" pitchFamily="18" charset="0"/>
            </a:endParaRPr>
          </a:p>
          <a:p>
            <a:pPr>
              <a:lnSpc>
                <a:spcPct val="150000"/>
              </a:lnSpc>
            </a:pPr>
            <a:r>
              <a:rPr lang="en-US" sz="4800" dirty="0">
                <a:latin typeface="Times New Roman" panose="02020603050405020304" pitchFamily="18" charset="0"/>
                <a:cs typeface="Times New Roman" panose="02020603050405020304" pitchFamily="18" charset="0"/>
              </a:rPr>
              <a:t>B. </a:t>
            </a:r>
            <a:r>
              <a:rPr lang="en-US" sz="4800" dirty="0" err="1">
                <a:latin typeface="Times New Roman" panose="02020603050405020304" pitchFamily="18" charset="0"/>
                <a:cs typeface="Times New Roman" panose="02020603050405020304" pitchFamily="18" charset="0"/>
              </a:rPr>
              <a:t>Dễ</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kiếm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thông</a:t>
            </a:r>
            <a:r>
              <a:rPr lang="en-US" sz="4800" dirty="0">
                <a:latin typeface="Times New Roman" panose="02020603050405020304" pitchFamily="18" charset="0"/>
                <a:cs typeface="Times New Roman" panose="02020603050405020304" pitchFamily="18" charset="0"/>
              </a:rPr>
              <a:t> tin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cần</a:t>
            </a:r>
            <a:endParaRPr lang="en-US" sz="4800" dirty="0">
              <a:latin typeface="Times New Roman" panose="02020603050405020304" pitchFamily="18" charset="0"/>
              <a:cs typeface="Times New Roman" panose="02020603050405020304" pitchFamily="18" charset="0"/>
            </a:endParaRPr>
          </a:p>
          <a:p>
            <a:pPr>
              <a:lnSpc>
                <a:spcPct val="150000"/>
              </a:lnSpc>
            </a:pPr>
            <a:r>
              <a:rPr lang="en-US" sz="4800" dirty="0">
                <a:latin typeface="Times New Roman" panose="02020603050405020304" pitchFamily="18" charset="0"/>
                <a:cs typeface="Times New Roman" panose="02020603050405020304" pitchFamily="18" charset="0"/>
              </a:rPr>
              <a:t>C. </a:t>
            </a:r>
            <a:r>
              <a:rPr lang="en-US" sz="4800" dirty="0" err="1">
                <a:latin typeface="Times New Roman" panose="02020603050405020304" pitchFamily="18" charset="0"/>
                <a:cs typeface="Times New Roman" panose="02020603050405020304" pitchFamily="18" charset="0"/>
              </a:rPr>
              <a:t>Tên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minh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nhớ</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nội</a:t>
            </a:r>
            <a:r>
              <a:rPr lang="en-US" sz="4800" dirty="0">
                <a:latin typeface="Times New Roman" panose="02020603050405020304" pitchFamily="18" charset="0"/>
                <a:cs typeface="Times New Roman" panose="02020603050405020304" pitchFamily="18" charset="0"/>
              </a:rPr>
              <a:t> dung </a:t>
            </a:r>
            <a:r>
              <a:rPr lang="en-US" sz="4800" dirty="0" err="1">
                <a:latin typeface="Times New Roman" panose="02020603050405020304" pitchFamily="18" charset="0"/>
                <a:cs typeface="Times New Roman" panose="02020603050405020304" pitchFamily="18" charset="0"/>
              </a:rPr>
              <a:t>thư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mục</a:t>
            </a:r>
            <a:endParaRPr lang="en-US" sz="4800" dirty="0">
              <a:latin typeface="Times New Roman" panose="02020603050405020304" pitchFamily="18" charset="0"/>
              <a:cs typeface="Times New Roman" panose="02020603050405020304" pitchFamily="18" charset="0"/>
            </a:endParaRPr>
          </a:p>
          <a:p>
            <a:pPr>
              <a:lnSpc>
                <a:spcPct val="150000"/>
              </a:lnSpc>
            </a:pPr>
            <a:r>
              <a:rPr lang="en-US" sz="4800" dirty="0">
                <a:latin typeface="Times New Roman" panose="02020603050405020304" pitchFamily="18" charset="0"/>
                <a:cs typeface="Times New Roman" panose="02020603050405020304" pitchFamily="18" charset="0"/>
              </a:rPr>
              <a:t>D.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mục</a:t>
            </a:r>
            <a:endParaRPr lang="en-US" sz="48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68425F5B-91D3-4EEE-8AE0-FB93D32CEC4B}"/>
              </a:ext>
            </a:extLst>
          </p:cNvPr>
          <p:cNvSpPr/>
          <p:nvPr/>
        </p:nvSpPr>
        <p:spPr>
          <a:xfrm>
            <a:off x="1278073" y="4456437"/>
            <a:ext cx="864625" cy="832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6DD871E2-0167-40B4-A634-118E076CB143}"/>
              </a:ext>
            </a:extLst>
          </p:cNvPr>
          <p:cNvSpPr/>
          <p:nvPr/>
        </p:nvSpPr>
        <p:spPr>
          <a:xfrm>
            <a:off x="1264425" y="5554334"/>
            <a:ext cx="864625" cy="832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Combo TripU 3N2Ä Novotel PhÃº Quá»c">
            <a:hlinkClick r:id="rId2" action="ppaction://hlinksldjump"/>
            <a:extLst>
              <a:ext uri="{FF2B5EF4-FFF2-40B4-BE49-F238E27FC236}">
                <a16:creationId xmlns:a16="http://schemas.microsoft.com/office/drawing/2014/main" xmlns="" id="{919ECF57-DB19-4FBC-816C-2F03EE96B3D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2886" y="7030063"/>
            <a:ext cx="3044321" cy="2435457"/>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MÃ¡y Äiá»n giáº£i 03">
            <a:hlinkClick r:id="rId2" action="ppaction://hlinksldjump"/>
            <a:extLst>
              <a:ext uri="{FF2B5EF4-FFF2-40B4-BE49-F238E27FC236}">
                <a16:creationId xmlns:a16="http://schemas.microsoft.com/office/drawing/2014/main" xmlns="" id="{FDDB13F3-CF19-44B9-946B-6A3273138DD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8064" y="7134892"/>
            <a:ext cx="2087989" cy="2014584"/>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4FE8A34-5DAB-4706-A276-C0342EE0BD01}"/>
              </a:ext>
            </a:extLst>
          </p:cNvPr>
          <p:cNvSpPr txBox="1"/>
          <p:nvPr/>
        </p:nvSpPr>
        <p:spPr>
          <a:xfrm>
            <a:off x="1237130" y="1499114"/>
            <a:ext cx="15464118" cy="1723164"/>
          </a:xfrm>
          <a:prstGeom prst="rect">
            <a:avLst/>
          </a:prstGeom>
          <a:noFill/>
        </p:spPr>
        <p:txBody>
          <a:bodyPr wrap="square">
            <a:spAutoFit/>
          </a:bodyPr>
          <a:lstStyle/>
          <a:p>
            <a:pPr algn="just">
              <a:lnSpc>
                <a:spcPct val="115000"/>
              </a:lnSpc>
              <a:spcBef>
                <a:spcPts val="400"/>
              </a:spcBef>
              <a:spcAft>
                <a:spcPts val="400"/>
              </a:spcAft>
            </a:pPr>
            <a:r>
              <a:rPr lang="en-US" sz="4800" dirty="0" err="1">
                <a:solidFill>
                  <a:srgbClr val="000000"/>
                </a:solidFill>
                <a:effectLst/>
                <a:latin typeface="Times New Roman" panose="02020603050405020304" pitchFamily="18" charset="0"/>
                <a:ea typeface="Calibri" panose="020F0502020204030204" pitchFamily="34" charset="0"/>
              </a:rPr>
              <a:t>Câu</a:t>
            </a:r>
            <a:r>
              <a:rPr lang="en-US" sz="4800" dirty="0">
                <a:solidFill>
                  <a:srgbClr val="000000"/>
                </a:solidFill>
                <a:effectLst/>
                <a:latin typeface="Times New Roman" panose="02020603050405020304" pitchFamily="18" charset="0"/>
                <a:ea typeface="Calibri" panose="020F0502020204030204" pitchFamily="34" charset="0"/>
              </a:rPr>
              <a:t> 3: </a:t>
            </a:r>
            <a:r>
              <a:rPr lang="en-US" sz="4800" dirty="0" err="1">
                <a:solidFill>
                  <a:srgbClr val="000000"/>
                </a:solidFill>
                <a:effectLst/>
                <a:latin typeface="Times New Roman" panose="02020603050405020304" pitchFamily="18" charset="0"/>
                <a:ea typeface="Calibri" panose="020F0502020204030204" pitchFamily="34" charset="0"/>
              </a:rPr>
              <a:t>Lựa</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chọn</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nào</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sau</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đây</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chỉ</a:t>
            </a:r>
            <a:r>
              <a:rPr lang="en-US" sz="4800" dirty="0">
                <a:solidFill>
                  <a:srgbClr val="000000"/>
                </a:solidFill>
                <a:effectLst/>
                <a:latin typeface="Times New Roman" panose="02020603050405020304" pitchFamily="18" charset="0"/>
                <a:ea typeface="Calibri" panose="020F0502020204030204" pitchFamily="34" charset="0"/>
              </a:rPr>
              <a:t> ra </a:t>
            </a:r>
            <a:r>
              <a:rPr lang="en-US" sz="4800" dirty="0" err="1">
                <a:solidFill>
                  <a:srgbClr val="000000"/>
                </a:solidFill>
                <a:effectLst/>
                <a:latin typeface="Times New Roman" panose="02020603050405020304" pitchFamily="18" charset="0"/>
                <a:ea typeface="Calibri" panose="020F0502020204030204" pitchFamily="34" charset="0"/>
              </a:rPr>
              <a:t>công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cụ</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tìm</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kiếm</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tệp</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hoặc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thư</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mục</a:t>
            </a:r>
            <a:r>
              <a:rPr lang="en-US" sz="4800" dirty="0">
                <a:solidFill>
                  <a:srgbClr val="000000"/>
                </a:solidFill>
                <a:effectLst/>
                <a:latin typeface="Times New Roman" panose="02020603050405020304" pitchFamily="18" charset="0"/>
                <a:ea typeface="Calibri" panose="020F0502020204030204" pitchFamily="34" charset="0"/>
              </a:rPr>
              <a:t>?</a:t>
            </a:r>
          </a:p>
        </p:txBody>
      </p:sp>
      <p:sp>
        <p:nvSpPr>
          <p:cNvPr id="8" name="TextBox 7">
            <a:extLst>
              <a:ext uri="{FF2B5EF4-FFF2-40B4-BE49-F238E27FC236}">
                <a16:creationId xmlns:a16="http://schemas.microsoft.com/office/drawing/2014/main" xmlns="" id="{DB5C8C10-4C21-4154-AAA9-BB63D8A14ACB}"/>
              </a:ext>
            </a:extLst>
          </p:cNvPr>
          <p:cNvSpPr txBox="1"/>
          <p:nvPr/>
        </p:nvSpPr>
        <p:spPr>
          <a:xfrm>
            <a:off x="1411941" y="3816490"/>
            <a:ext cx="15464118" cy="3729867"/>
          </a:xfrm>
          <a:prstGeom prst="rect">
            <a:avLst/>
          </a:prstGeom>
          <a:noFill/>
        </p:spPr>
        <p:txBody>
          <a:bodyPr wrap="square">
            <a:spAutoFit/>
          </a:bodyPr>
          <a:lstStyle/>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A. Search</a:t>
            </a:r>
          </a:p>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B. Rename</a:t>
            </a:r>
          </a:p>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C. Delete</a:t>
            </a:r>
          </a:p>
          <a:p>
            <a:pPr algn="just">
              <a:lnSpc>
                <a:spcPct val="115000"/>
              </a:lnSpc>
              <a:spcBef>
                <a:spcPts val="400"/>
              </a:spcBef>
              <a:spcAft>
                <a:spcPts val="400"/>
              </a:spcAft>
            </a:pPr>
            <a:r>
              <a:rPr lang="en-US" sz="4800" dirty="0">
                <a:solidFill>
                  <a:srgbClr val="000000"/>
                </a:solidFill>
                <a:effectLst/>
                <a:latin typeface="Times New Roman" panose="02020603050405020304" pitchFamily="18" charset="0"/>
                <a:ea typeface="Calibri" panose="020F0502020204030204" pitchFamily="34" charset="0"/>
              </a:rPr>
              <a:t>D. </a:t>
            </a:r>
            <a:r>
              <a:rPr lang="en-US" sz="4800">
                <a:solidFill>
                  <a:srgbClr val="000000"/>
                </a:solidFill>
                <a:effectLst/>
                <a:latin typeface="Times New Roman" panose="02020603050405020304" pitchFamily="18" charset="0"/>
                <a:ea typeface="Calibri" panose="020F0502020204030204" pitchFamily="34" charset="0"/>
              </a:rPr>
              <a:t>New Folder</a:t>
            </a:r>
            <a:endParaRPr lang="en-US" sz="4800" dirty="0">
              <a:solidFill>
                <a:srgbClr val="000000"/>
              </a:solidFill>
              <a:effectLst/>
              <a:latin typeface="Times New Roman" panose="02020603050405020304" pitchFamily="18" charset="0"/>
              <a:ea typeface="Calibri" panose="020F0502020204030204" pitchFamily="34" charset="0"/>
            </a:endParaRPr>
          </a:p>
        </p:txBody>
      </p:sp>
      <p:sp>
        <p:nvSpPr>
          <p:cNvPr id="9" name="Oval 8">
            <a:extLst>
              <a:ext uri="{FF2B5EF4-FFF2-40B4-BE49-F238E27FC236}">
                <a16:creationId xmlns:a16="http://schemas.microsoft.com/office/drawing/2014/main" xmlns="" id="{BA649362-E468-4B70-8199-73C8716301CC}"/>
              </a:ext>
            </a:extLst>
          </p:cNvPr>
          <p:cNvSpPr/>
          <p:nvPr/>
        </p:nvSpPr>
        <p:spPr>
          <a:xfrm>
            <a:off x="1291722" y="3871082"/>
            <a:ext cx="864625" cy="832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43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5;p21">
            <a:extLst>
              <a:ext uri="{FF2B5EF4-FFF2-40B4-BE49-F238E27FC236}">
                <a16:creationId xmlns:a16="http://schemas.microsoft.com/office/drawing/2014/main" xmlns="" id="{D2CE37ED-0E8A-4D84-B9BA-C6BEA3299B71}"/>
              </a:ext>
            </a:extLst>
          </p:cNvPr>
          <p:cNvSpPr txBox="1"/>
          <p:nvPr/>
        </p:nvSpPr>
        <p:spPr>
          <a:xfrm>
            <a:off x="1066800" y="898204"/>
            <a:ext cx="16139159" cy="2276905"/>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en-US" sz="5400" b="1" dirty="0">
                <a:latin typeface="Paytone One"/>
                <a:sym typeface="Paytone One"/>
              </a:rPr>
              <a:t>3</a:t>
            </a:r>
            <a:r>
              <a:rPr lang="vi-VN" sz="5400" b="1" dirty="0">
                <a:latin typeface="Paytone One"/>
                <a:sym typeface="Paytone One"/>
              </a:rPr>
              <a:t>. Thực hành tạo cây thư mục và sử dụng công cụ tìm kiếm trên máy t</a:t>
            </a:r>
            <a:r>
              <a:rPr lang="en-US" sz="5400" b="1" dirty="0">
                <a:latin typeface="Paytone One"/>
                <a:sym typeface="Paytone One"/>
              </a:rPr>
              <a:t>í</a:t>
            </a:r>
            <a:r>
              <a:rPr lang="vi-VN" sz="5400" b="1" dirty="0">
                <a:latin typeface="Paytone One"/>
                <a:sym typeface="Paytone One"/>
              </a:rPr>
              <a:t>nh	</a:t>
            </a:r>
            <a:endParaRPr lang="en-US" sz="5400" dirty="0"/>
          </a:p>
        </p:txBody>
      </p:sp>
      <p:grpSp>
        <p:nvGrpSpPr>
          <p:cNvPr id="8" name="Group 7">
            <a:extLst>
              <a:ext uri="{FF2B5EF4-FFF2-40B4-BE49-F238E27FC236}">
                <a16:creationId xmlns:a16="http://schemas.microsoft.com/office/drawing/2014/main" xmlns="" id="{8EB9978E-038F-42D8-9BFB-CF7D561C701E}"/>
              </a:ext>
            </a:extLst>
          </p:cNvPr>
          <p:cNvGrpSpPr/>
          <p:nvPr/>
        </p:nvGrpSpPr>
        <p:grpSpPr>
          <a:xfrm>
            <a:off x="1327516" y="3427426"/>
            <a:ext cx="15663448" cy="1574227"/>
            <a:chOff x="487611" y="132261"/>
            <a:chExt cx="5267072" cy="1005338"/>
          </a:xfrm>
        </p:grpSpPr>
        <p:sp>
          <p:nvSpPr>
            <p:cNvPr id="9" name="Shape 97894">
              <a:extLst>
                <a:ext uri="{FF2B5EF4-FFF2-40B4-BE49-F238E27FC236}">
                  <a16:creationId xmlns:a16="http://schemas.microsoft.com/office/drawing/2014/main" xmlns="" id="{EA09F9B7-5186-4FE6-B11B-7DDD20E2F16D}"/>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10" name="Shape 1030">
              <a:extLst>
                <a:ext uri="{FF2B5EF4-FFF2-40B4-BE49-F238E27FC236}">
                  <a16:creationId xmlns:a16="http://schemas.microsoft.com/office/drawing/2014/main" xmlns="" id="{1D15506C-D87A-410A-BCD8-79AFA230069D}"/>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11" name="Shape 1031">
              <a:extLst>
                <a:ext uri="{FF2B5EF4-FFF2-40B4-BE49-F238E27FC236}">
                  <a16:creationId xmlns:a16="http://schemas.microsoft.com/office/drawing/2014/main" xmlns="" id="{16AF1164-7C2B-4F32-A1BD-6BAC1964B0A0}"/>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2" name="Shape 1032">
              <a:extLst>
                <a:ext uri="{FF2B5EF4-FFF2-40B4-BE49-F238E27FC236}">
                  <a16:creationId xmlns:a16="http://schemas.microsoft.com/office/drawing/2014/main" xmlns="" id="{98E49BB5-83BB-407C-8394-FDF6CFC5B9E0}"/>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3" name="Shape 1033">
              <a:extLst>
                <a:ext uri="{FF2B5EF4-FFF2-40B4-BE49-F238E27FC236}">
                  <a16:creationId xmlns:a16="http://schemas.microsoft.com/office/drawing/2014/main" xmlns="" id="{2C300A95-3D43-4F22-9E9A-E81358D11790}"/>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4" name="Shape 1034">
              <a:extLst>
                <a:ext uri="{FF2B5EF4-FFF2-40B4-BE49-F238E27FC236}">
                  <a16:creationId xmlns:a16="http://schemas.microsoft.com/office/drawing/2014/main" xmlns="" id="{4B2F353C-6ED3-4CA4-AF9B-7B493640B639}"/>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5" name="Shape 1035">
              <a:extLst>
                <a:ext uri="{FF2B5EF4-FFF2-40B4-BE49-F238E27FC236}">
                  <a16:creationId xmlns:a16="http://schemas.microsoft.com/office/drawing/2014/main" xmlns="" id="{6C2CBEEB-6F02-46E2-B9E8-36C92A03C3AA}"/>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6" name="Shape 1036">
              <a:extLst>
                <a:ext uri="{FF2B5EF4-FFF2-40B4-BE49-F238E27FC236}">
                  <a16:creationId xmlns:a16="http://schemas.microsoft.com/office/drawing/2014/main" xmlns="" id="{FD56419E-22EB-42DE-BDD4-13A382DB106E}"/>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7" name="Shape 1037">
              <a:extLst>
                <a:ext uri="{FF2B5EF4-FFF2-40B4-BE49-F238E27FC236}">
                  <a16:creationId xmlns:a16="http://schemas.microsoft.com/office/drawing/2014/main" xmlns="" id="{39CB7C5B-F1E7-41B2-B9EC-B718BBF3E613}"/>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8" name="Shape 1038">
              <a:extLst>
                <a:ext uri="{FF2B5EF4-FFF2-40B4-BE49-F238E27FC236}">
                  <a16:creationId xmlns:a16="http://schemas.microsoft.com/office/drawing/2014/main" xmlns="" id="{50E79868-B8AC-4C79-ACEB-8BE91A9A55CE}"/>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9" name="Shape 1039">
              <a:extLst>
                <a:ext uri="{FF2B5EF4-FFF2-40B4-BE49-F238E27FC236}">
                  <a16:creationId xmlns:a16="http://schemas.microsoft.com/office/drawing/2014/main" xmlns="" id="{BF119EA0-CEDF-49E9-9970-D0DA5F77F056}"/>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0" name="Shape 1040">
              <a:extLst>
                <a:ext uri="{FF2B5EF4-FFF2-40B4-BE49-F238E27FC236}">
                  <a16:creationId xmlns:a16="http://schemas.microsoft.com/office/drawing/2014/main" xmlns="" id="{E8FACC9B-2074-4D15-9CFD-D1489D7AF4B8}"/>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1" name="Shape 1041">
              <a:extLst>
                <a:ext uri="{FF2B5EF4-FFF2-40B4-BE49-F238E27FC236}">
                  <a16:creationId xmlns:a16="http://schemas.microsoft.com/office/drawing/2014/main" xmlns="" id="{C82CD2D0-411A-479C-BFC7-107870D9DD3A}"/>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2" name="Shape 1042">
              <a:extLst>
                <a:ext uri="{FF2B5EF4-FFF2-40B4-BE49-F238E27FC236}">
                  <a16:creationId xmlns:a16="http://schemas.microsoft.com/office/drawing/2014/main" xmlns="" id="{752DE41E-8B8F-4FAF-BA43-1DD778621504}"/>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3" name="Shape 1043">
              <a:extLst>
                <a:ext uri="{FF2B5EF4-FFF2-40B4-BE49-F238E27FC236}">
                  <a16:creationId xmlns:a16="http://schemas.microsoft.com/office/drawing/2014/main" xmlns="" id="{534DD443-0D5A-4CE0-84B7-0643985959CA}"/>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4" name="Shape 1044">
              <a:extLst>
                <a:ext uri="{FF2B5EF4-FFF2-40B4-BE49-F238E27FC236}">
                  <a16:creationId xmlns:a16="http://schemas.microsoft.com/office/drawing/2014/main" xmlns="" id="{B9CF964D-6979-4084-9A4A-51FC2C0D0EFB}"/>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5" name="Shape 1045">
              <a:extLst>
                <a:ext uri="{FF2B5EF4-FFF2-40B4-BE49-F238E27FC236}">
                  <a16:creationId xmlns:a16="http://schemas.microsoft.com/office/drawing/2014/main" xmlns="" id="{4D96C842-43F8-46BF-8A93-3474735ABDEA}"/>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6" name="Shape 1046">
              <a:extLst>
                <a:ext uri="{FF2B5EF4-FFF2-40B4-BE49-F238E27FC236}">
                  <a16:creationId xmlns:a16="http://schemas.microsoft.com/office/drawing/2014/main" xmlns="" id="{5C5B03F8-EB5D-4B8C-B984-28B03D92C019}"/>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27" name="TextBox 26">
            <a:extLst>
              <a:ext uri="{FF2B5EF4-FFF2-40B4-BE49-F238E27FC236}">
                <a16:creationId xmlns:a16="http://schemas.microsoft.com/office/drawing/2014/main" xmlns="" id="{6871E645-ED40-499D-BAAB-12D720BFA6E8}"/>
              </a:ext>
            </a:extLst>
          </p:cNvPr>
          <p:cNvSpPr txBox="1"/>
          <p:nvPr/>
        </p:nvSpPr>
        <p:spPr>
          <a:xfrm>
            <a:off x="1937111" y="3869837"/>
            <a:ext cx="3770096" cy="707886"/>
          </a:xfrm>
          <a:prstGeom prst="rect">
            <a:avLst/>
          </a:prstGeom>
          <a:noFill/>
        </p:spPr>
        <p:txBody>
          <a:bodyPr wrap="square">
            <a:spAutoFit/>
          </a:bodyPr>
          <a:lstStyle/>
          <a:p>
            <a:r>
              <a:rPr lang="vi-VN" sz="4000" b="1" dirty="0">
                <a:solidFill>
                  <a:srgbClr val="00B050"/>
                </a:solidFill>
                <a:latin typeface="+mj-lt"/>
              </a:rPr>
              <a:t>NHIỆM VỤ 1:</a:t>
            </a:r>
            <a:endParaRPr lang="en-US" sz="4000" b="1" dirty="0">
              <a:solidFill>
                <a:srgbClr val="00B050"/>
              </a:solidFill>
              <a:latin typeface="+mj-lt"/>
            </a:endParaRPr>
          </a:p>
        </p:txBody>
      </p:sp>
      <p:sp>
        <p:nvSpPr>
          <p:cNvPr id="28" name="TextBox 27">
            <a:extLst>
              <a:ext uri="{FF2B5EF4-FFF2-40B4-BE49-F238E27FC236}">
                <a16:creationId xmlns:a16="http://schemas.microsoft.com/office/drawing/2014/main" xmlns="" id="{C757F0B2-B9F6-4ACB-835A-ACA40C735EAA}"/>
              </a:ext>
            </a:extLst>
          </p:cNvPr>
          <p:cNvSpPr txBox="1"/>
          <p:nvPr/>
        </p:nvSpPr>
        <p:spPr>
          <a:xfrm>
            <a:off x="5831496" y="3782453"/>
            <a:ext cx="10426097" cy="769441"/>
          </a:xfrm>
          <a:prstGeom prst="rect">
            <a:avLst/>
          </a:prstGeom>
          <a:noFill/>
        </p:spPr>
        <p:txBody>
          <a:bodyPr wrap="square">
            <a:spAutoFit/>
          </a:bodyPr>
          <a:lstStyle/>
          <a:p>
            <a:pPr algn="just"/>
            <a:r>
              <a:rPr lang="vi-VN" sz="4400" dirty="0">
                <a:latin typeface="+mj-lt"/>
              </a:rPr>
              <a:t> </a:t>
            </a:r>
            <a:r>
              <a:rPr lang="vi-VN" sz="4400" dirty="0" err="1">
                <a:latin typeface="+mj-lt"/>
              </a:rPr>
              <a:t>Tạo</a:t>
            </a:r>
            <a:r>
              <a:rPr lang="vi-VN" sz="4400" dirty="0">
                <a:latin typeface="+mj-lt"/>
              </a:rPr>
              <a:t> cây thư </a:t>
            </a:r>
            <a:r>
              <a:rPr lang="vi-VN" sz="4400" dirty="0" err="1">
                <a:latin typeface="+mj-lt"/>
              </a:rPr>
              <a:t>mục</a:t>
            </a:r>
            <a:r>
              <a:rPr lang="vi-VN" sz="4400" dirty="0">
                <a:latin typeface="+mj-lt"/>
              </a:rPr>
              <a:t> </a:t>
            </a:r>
            <a:r>
              <a:rPr lang="vi-VN" sz="4400" dirty="0" err="1">
                <a:latin typeface="+mj-lt"/>
              </a:rPr>
              <a:t>có</a:t>
            </a:r>
            <a:r>
              <a:rPr lang="vi-VN" sz="4400" dirty="0">
                <a:latin typeface="+mj-lt"/>
              </a:rPr>
              <a:t> </a:t>
            </a:r>
            <a:r>
              <a:rPr lang="vi-VN" sz="4400" dirty="0" err="1">
                <a:latin typeface="+mj-lt"/>
              </a:rPr>
              <a:t>cấu</a:t>
            </a:r>
            <a:r>
              <a:rPr lang="vi-VN" sz="4400" dirty="0">
                <a:latin typeface="+mj-lt"/>
              </a:rPr>
              <a:t> </a:t>
            </a:r>
            <a:r>
              <a:rPr lang="vi-VN" sz="4400" dirty="0" err="1">
                <a:latin typeface="+mj-lt"/>
              </a:rPr>
              <a:t>trúc</a:t>
            </a:r>
            <a:r>
              <a:rPr lang="vi-VN" sz="4400" dirty="0">
                <a:latin typeface="+mj-lt"/>
              </a:rPr>
              <a:t> như </a:t>
            </a:r>
            <a:r>
              <a:rPr lang="vi-VN" sz="4400" dirty="0" err="1">
                <a:latin typeface="+mj-lt"/>
              </a:rPr>
              <a:t>Hình</a:t>
            </a:r>
            <a:r>
              <a:rPr lang="vi-VN" sz="4400" dirty="0">
                <a:latin typeface="+mj-lt"/>
              </a:rPr>
              <a:t> 19.</a:t>
            </a:r>
            <a:endParaRPr lang="en-US" sz="4400" dirty="0">
              <a:latin typeface="+mj-lt"/>
            </a:endParaRPr>
          </a:p>
        </p:txBody>
      </p:sp>
      <p:pic>
        <p:nvPicPr>
          <p:cNvPr id="29" name="Picture 28">
            <a:extLst>
              <a:ext uri="{FF2B5EF4-FFF2-40B4-BE49-F238E27FC236}">
                <a16:creationId xmlns:a16="http://schemas.microsoft.com/office/drawing/2014/main" xmlns="" id="{BCEA3AEA-3E35-49C0-9517-F12B2ABE1A67}"/>
              </a:ext>
            </a:extLst>
          </p:cNvPr>
          <p:cNvPicPr/>
          <p:nvPr/>
        </p:nvPicPr>
        <p:blipFill>
          <a:blip r:embed="rId2"/>
          <a:stretch>
            <a:fillRect/>
          </a:stretch>
        </p:blipFill>
        <p:spPr>
          <a:xfrm>
            <a:off x="6660108" y="5164428"/>
            <a:ext cx="4708932" cy="4150695"/>
          </a:xfrm>
          <a:prstGeom prst="rect">
            <a:avLst/>
          </a:prstGeom>
          <a:ln>
            <a:solidFill>
              <a:schemeClr val="tx1"/>
            </a:solidFill>
          </a:ln>
        </p:spPr>
      </p:pic>
    </p:spTree>
    <p:extLst>
      <p:ext uri="{BB962C8B-B14F-4D97-AF65-F5344CB8AC3E}">
        <p14:creationId xmlns:p14="http://schemas.microsoft.com/office/powerpoint/2010/main" val="20138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27;p28">
            <a:extLst>
              <a:ext uri="{FF2B5EF4-FFF2-40B4-BE49-F238E27FC236}">
                <a16:creationId xmlns:a16="http://schemas.microsoft.com/office/drawing/2014/main" xmlns="" id="{3637FE36-1662-490C-B8DF-A0001A59180B}"/>
              </a:ext>
            </a:extLst>
          </p:cNvPr>
          <p:cNvPicPr preferRelativeResize="0"/>
          <p:nvPr/>
        </p:nvPicPr>
        <p:blipFill rotWithShape="1">
          <a:blip r:embed="rId2">
            <a:alphaModFix/>
          </a:blip>
          <a:srcRect l="25348" t="28508" r="30202" b="31558"/>
          <a:stretch/>
        </p:blipFill>
        <p:spPr>
          <a:xfrm rot="21137760">
            <a:off x="121664" y="104226"/>
            <a:ext cx="4376768" cy="2109821"/>
          </a:xfrm>
          <a:prstGeom prst="rect">
            <a:avLst/>
          </a:prstGeom>
          <a:noFill/>
          <a:ln>
            <a:noFill/>
          </a:ln>
        </p:spPr>
      </p:pic>
      <p:sp>
        <p:nvSpPr>
          <p:cNvPr id="3" name="Google Shape;519;p28">
            <a:extLst>
              <a:ext uri="{FF2B5EF4-FFF2-40B4-BE49-F238E27FC236}">
                <a16:creationId xmlns:a16="http://schemas.microsoft.com/office/drawing/2014/main" xmlns="" id="{5DF02CF8-D1AD-4BCD-8BD7-4BDC096CB9AC}"/>
              </a:ext>
            </a:extLst>
          </p:cNvPr>
          <p:cNvSpPr txBox="1"/>
          <p:nvPr/>
        </p:nvSpPr>
        <p:spPr>
          <a:xfrm>
            <a:off x="1398316" y="688101"/>
            <a:ext cx="2727981" cy="758990"/>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3600" i="0" u="none" strike="noStrike" cap="none" dirty="0" err="1">
                <a:solidFill>
                  <a:srgbClr val="00B050"/>
                </a:solidFill>
                <a:latin typeface="Paytone One"/>
                <a:ea typeface="Paytone One"/>
                <a:cs typeface="Paytone One"/>
                <a:sym typeface="Paytone One"/>
              </a:rPr>
              <a:t>Hướng</a:t>
            </a:r>
            <a:r>
              <a:rPr lang="vi-VN" sz="3600" i="0" u="none" strike="noStrike" cap="none" dirty="0">
                <a:solidFill>
                  <a:srgbClr val="00B050"/>
                </a:solidFill>
                <a:latin typeface="Paytone One"/>
                <a:ea typeface="Paytone One"/>
                <a:cs typeface="Paytone One"/>
                <a:sym typeface="Paytone One"/>
              </a:rPr>
              <a:t> </a:t>
            </a:r>
            <a:r>
              <a:rPr lang="vi-VN" sz="3600" i="0" u="none" strike="noStrike" cap="none" dirty="0" err="1">
                <a:solidFill>
                  <a:srgbClr val="00B050"/>
                </a:solidFill>
                <a:latin typeface="Paytone One"/>
                <a:ea typeface="Paytone One"/>
                <a:cs typeface="Paytone One"/>
                <a:sym typeface="Paytone One"/>
              </a:rPr>
              <a:t>dẫn</a:t>
            </a:r>
            <a:endParaRPr sz="3600" dirty="0">
              <a:solidFill>
                <a:srgbClr val="00B050"/>
              </a:solidFill>
            </a:endParaRPr>
          </a:p>
        </p:txBody>
      </p:sp>
      <p:sp>
        <p:nvSpPr>
          <p:cNvPr id="4" name="Google Shape;525;p28">
            <a:extLst>
              <a:ext uri="{FF2B5EF4-FFF2-40B4-BE49-F238E27FC236}">
                <a16:creationId xmlns:a16="http://schemas.microsoft.com/office/drawing/2014/main" xmlns="" id="{D237A8DF-BA07-4F08-BCAD-6D414DAC4E11}"/>
              </a:ext>
            </a:extLst>
          </p:cNvPr>
          <p:cNvSpPr txBox="1"/>
          <p:nvPr/>
        </p:nvSpPr>
        <p:spPr>
          <a:xfrm>
            <a:off x="1256786" y="1970097"/>
            <a:ext cx="7932934" cy="74238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a:solidFill>
                  <a:schemeClr val="tx1"/>
                </a:solidFill>
                <a:latin typeface="Times New Roman" panose="02020603050405020304" pitchFamily="18" charset="0"/>
                <a:cs typeface="Times New Roman" panose="02020603050405020304" pitchFamily="18" charset="0"/>
              </a:rPr>
              <a:t>Bước 1: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sổ</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This </a:t>
            </a:r>
            <a:r>
              <a:rPr lang="vi-VN" sz="3600" dirty="0">
                <a:solidFill>
                  <a:srgbClr val="FF0000"/>
                </a:solidFill>
                <a:latin typeface="Times New Roman" panose="02020603050405020304" pitchFamily="18" charset="0"/>
                <a:cs typeface="Times New Roman" panose="02020603050405020304" pitchFamily="18" charset="0"/>
              </a:rPr>
              <a:t>PC</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Google Shape;525;p28">
            <a:extLst>
              <a:ext uri="{FF2B5EF4-FFF2-40B4-BE49-F238E27FC236}">
                <a16:creationId xmlns:a16="http://schemas.microsoft.com/office/drawing/2014/main" xmlns="" id="{03AFCFE2-EB52-4D3F-97D4-902C20AA833C}"/>
              </a:ext>
            </a:extLst>
          </p:cNvPr>
          <p:cNvSpPr txBox="1"/>
          <p:nvPr/>
        </p:nvSpPr>
        <p:spPr>
          <a:xfrm>
            <a:off x="1235046" y="3647514"/>
            <a:ext cx="9600594" cy="74238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err="1">
                <a:solidFill>
                  <a:schemeClr val="tx1"/>
                </a:solidFill>
                <a:latin typeface="Times New Roman" panose="02020603050405020304" pitchFamily="18" charset="0"/>
                <a:cs typeface="Times New Roman" panose="02020603050405020304" pitchFamily="18" charset="0"/>
              </a:rPr>
              <a:t>Bước</a:t>
            </a:r>
            <a:r>
              <a:rPr lang="vi-VN" sz="3600" b="1" dirty="0">
                <a:solidFill>
                  <a:schemeClr val="tx1"/>
                </a:solidFill>
                <a:latin typeface="Times New Roman" panose="02020603050405020304" pitchFamily="18" charset="0"/>
                <a:cs typeface="Times New Roman" panose="02020603050405020304" pitchFamily="18" charset="0"/>
              </a:rPr>
              <a:t> 3: </a:t>
            </a:r>
            <a:r>
              <a:rPr lang="vi-VN" sz="3600" dirty="0" err="1">
                <a:latin typeface="Times New Roman" panose="02020603050405020304" pitchFamily="18" charset="0"/>
                <a:cs typeface="Times New Roman" panose="02020603050405020304" pitchFamily="18" charset="0"/>
              </a:rPr>
              <a:t>Tạo</a:t>
            </a:r>
            <a:r>
              <a:rPr lang="vi-VN" sz="3600" dirty="0">
                <a:latin typeface="Times New Roman" panose="02020603050405020304" pitchFamily="18" charset="0"/>
                <a:cs typeface="Times New Roman" panose="02020603050405020304" pitchFamily="18" charset="0"/>
              </a:rPr>
              <a:t> thư </a:t>
            </a:r>
            <a:r>
              <a:rPr lang="vi-VN" sz="3600" dirty="0" err="1">
                <a:latin typeface="Times New Roman" panose="02020603050405020304" pitchFamily="18" charset="0"/>
                <a:cs typeface="Times New Roman" panose="02020603050405020304" pitchFamily="18" charset="0"/>
              </a:rPr>
              <a:t>mục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cs typeface="Times New Roman" panose="02020603050405020304" pitchFamily="18" charset="0"/>
              </a:rPr>
              <a:t> tên </a:t>
            </a:r>
            <a:r>
              <a:rPr lang="vi-VN" sz="3600" dirty="0">
                <a:solidFill>
                  <a:srgbClr val="FFFF00"/>
                </a:solidFill>
                <a:latin typeface="Times New Roman" panose="02020603050405020304" pitchFamily="18" charset="0"/>
                <a:cs typeface="Times New Roman" panose="02020603050405020304" pitchFamily="18" charset="0"/>
              </a:rPr>
              <a:t>Anh-Bai-</a:t>
            </a:r>
            <a:r>
              <a:rPr lang="vi-VN" sz="3600" dirty="0" err="1">
                <a:solidFill>
                  <a:srgbClr val="FFFF00"/>
                </a:solidFill>
                <a:latin typeface="Times New Roman" panose="02020603050405020304" pitchFamily="18" charset="0"/>
                <a:cs typeface="Times New Roman" panose="02020603050405020304" pitchFamily="18" charset="0"/>
              </a:rPr>
              <a:t>tap</a:t>
            </a:r>
            <a:r>
              <a:rPr lang="vi-VN" sz="3600" dirty="0">
                <a:solidFill>
                  <a:srgbClr val="FFFF00"/>
                </a:solidFill>
                <a:latin typeface="Times New Roman" panose="02020603050405020304" pitchFamily="18" charset="0"/>
                <a:cs typeface="Times New Roman" panose="02020603050405020304" pitchFamily="18" charset="0"/>
              </a:rPr>
              <a:t>-nhom</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Google Shape;525;p28">
            <a:extLst>
              <a:ext uri="{FF2B5EF4-FFF2-40B4-BE49-F238E27FC236}">
                <a16:creationId xmlns:a16="http://schemas.microsoft.com/office/drawing/2014/main" xmlns="" id="{A876B0ED-64AE-4416-AA98-3181BCE43425}"/>
              </a:ext>
            </a:extLst>
          </p:cNvPr>
          <p:cNvSpPr txBox="1"/>
          <p:nvPr/>
        </p:nvSpPr>
        <p:spPr>
          <a:xfrm>
            <a:off x="1256786" y="4475430"/>
            <a:ext cx="9020896" cy="1484765"/>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err="1">
                <a:solidFill>
                  <a:schemeClr val="tx1"/>
                </a:solidFill>
                <a:latin typeface="Times New Roman" panose="02020603050405020304" pitchFamily="18" charset="0"/>
                <a:cs typeface="Times New Roman" panose="02020603050405020304" pitchFamily="18" charset="0"/>
              </a:rPr>
              <a:t>Bước</a:t>
            </a:r>
            <a:r>
              <a:rPr lang="vi-VN" sz="3600" b="1" dirty="0">
                <a:solidFill>
                  <a:schemeClr val="tx1"/>
                </a:solidFill>
                <a:latin typeface="Times New Roman" panose="02020603050405020304" pitchFamily="18" charset="0"/>
                <a:cs typeface="Times New Roman" panose="02020603050405020304" pitchFamily="18" charset="0"/>
              </a:rPr>
              <a:t> 4: </a:t>
            </a:r>
            <a:r>
              <a:rPr lang="vi-VN" sz="3600" dirty="0" err="1">
                <a:latin typeface="Times New Roman" panose="02020603050405020304" pitchFamily="18" charset="0"/>
                <a:cs typeface="Times New Roman" panose="02020603050405020304" pitchFamily="18" charset="0"/>
              </a:rPr>
              <a:t>Nháy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đúp</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chuột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vào</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biểu</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tượng</a:t>
            </a:r>
            <a:r>
              <a:rPr lang="vi-VN" sz="3600" dirty="0">
                <a:latin typeface="Times New Roman" panose="02020603050405020304" pitchFamily="18" charset="0"/>
                <a:cs typeface="Times New Roman" panose="02020603050405020304" pitchFamily="18" charset="0"/>
              </a:rPr>
              <a:t> thư </a:t>
            </a:r>
            <a:r>
              <a:rPr lang="vi-VN" sz="3600" dirty="0" err="1">
                <a:latin typeface="Times New Roman" panose="02020603050405020304" pitchFamily="18" charset="0"/>
                <a:cs typeface="Times New Roman" panose="02020603050405020304" pitchFamily="18" charset="0"/>
              </a:rPr>
              <a:t>mục</a:t>
            </a:r>
            <a:r>
              <a:rPr lang="vi-VN" sz="3600" dirty="0">
                <a:latin typeface="Times New Roman" panose="02020603050405020304" pitchFamily="18" charset="0"/>
                <a:cs typeface="Times New Roman" panose="02020603050405020304" pitchFamily="18" charset="0"/>
              </a:rPr>
              <a:t> </a:t>
            </a:r>
            <a:r>
              <a:rPr lang="vi-VN" sz="3600" dirty="0">
                <a:solidFill>
                  <a:srgbClr val="FFFF00"/>
                </a:solidFill>
                <a:latin typeface="Times New Roman" panose="02020603050405020304" pitchFamily="18" charset="0"/>
                <a:cs typeface="Times New Roman" panose="02020603050405020304" pitchFamily="18" charset="0"/>
              </a:rPr>
              <a:t>Anh-Bai-</a:t>
            </a:r>
            <a:r>
              <a:rPr lang="vi-VN" sz="3600" dirty="0" err="1">
                <a:solidFill>
                  <a:srgbClr val="FFFF00"/>
                </a:solidFill>
                <a:latin typeface="Times New Roman" panose="02020603050405020304" pitchFamily="18" charset="0"/>
                <a:cs typeface="Times New Roman" panose="02020603050405020304" pitchFamily="18" charset="0"/>
              </a:rPr>
              <a:t>tap</a:t>
            </a:r>
            <a:r>
              <a:rPr lang="vi-VN" sz="3600" dirty="0">
                <a:solidFill>
                  <a:srgbClr val="FFFF00"/>
                </a:solidFill>
                <a:latin typeface="Times New Roman" panose="02020603050405020304" pitchFamily="18" charset="0"/>
                <a:cs typeface="Times New Roman" panose="02020603050405020304" pitchFamily="18" charset="0"/>
              </a:rPr>
              <a:t>-nhom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vừa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tạo</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để</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mở</a:t>
            </a:r>
            <a:r>
              <a:rPr lang="vi-VN" sz="3600" dirty="0">
                <a:latin typeface="Times New Roman" panose="02020603050405020304" pitchFamily="18" charset="0"/>
                <a:cs typeface="Times New Roman" panose="02020603050405020304" pitchFamily="18" charset="0"/>
              </a:rPr>
              <a:t> thư </a:t>
            </a:r>
            <a:r>
              <a:rPr lang="vi-VN" sz="3600" dirty="0" err="1">
                <a:latin typeface="Times New Roman" panose="02020603050405020304" pitchFamily="18" charset="0"/>
                <a:cs typeface="Times New Roman" panose="02020603050405020304" pitchFamily="18" charset="0"/>
              </a:rPr>
              <a:t>mục</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7" name="Google Shape;525;p28">
            <a:extLst>
              <a:ext uri="{FF2B5EF4-FFF2-40B4-BE49-F238E27FC236}">
                <a16:creationId xmlns:a16="http://schemas.microsoft.com/office/drawing/2014/main" xmlns="" id="{EDAB2C4D-E9DD-413A-8211-37BB84CB61CA}"/>
              </a:ext>
            </a:extLst>
          </p:cNvPr>
          <p:cNvSpPr txBox="1"/>
          <p:nvPr/>
        </p:nvSpPr>
        <p:spPr>
          <a:xfrm>
            <a:off x="1256786" y="5964192"/>
            <a:ext cx="9020896" cy="1484765"/>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err="1">
                <a:solidFill>
                  <a:schemeClr val="tx1"/>
                </a:solidFill>
                <a:latin typeface="Times New Roman" panose="02020603050405020304" pitchFamily="18" charset="0"/>
                <a:cs typeface="Times New Roman" panose="02020603050405020304" pitchFamily="18" charset="0"/>
              </a:rPr>
              <a:t>Bước</a:t>
            </a:r>
            <a:r>
              <a:rPr lang="vi-VN" sz="3600" b="1" dirty="0">
                <a:solidFill>
                  <a:schemeClr val="tx1"/>
                </a:solidFill>
                <a:latin typeface="Times New Roman" panose="02020603050405020304" pitchFamily="18" charset="0"/>
                <a:cs typeface="Times New Roman" panose="02020603050405020304" pitchFamily="18" charset="0"/>
              </a:rPr>
              <a:t> 5: </a:t>
            </a:r>
            <a:r>
              <a:rPr lang="vi-VN" sz="3600" dirty="0" err="1">
                <a:latin typeface="Times New Roman" panose="02020603050405020304" pitchFamily="18" charset="0"/>
                <a:cs typeface="Times New Roman" panose="02020603050405020304" pitchFamily="18" charset="0"/>
              </a:rPr>
              <a:t>Tạo</a:t>
            </a:r>
            <a:r>
              <a:rPr lang="vi-VN" sz="3600" dirty="0">
                <a:latin typeface="Times New Roman" panose="02020603050405020304" pitchFamily="18" charset="0"/>
                <a:cs typeface="Times New Roman" panose="02020603050405020304" pitchFamily="18" charset="0"/>
              </a:rPr>
              <a:t> ba thư </a:t>
            </a:r>
            <a:r>
              <a:rPr lang="vi-VN" sz="3600" dirty="0" err="1">
                <a:latin typeface="Times New Roman" panose="02020603050405020304" pitchFamily="18" charset="0"/>
                <a:cs typeface="Times New Roman" panose="02020603050405020304" pitchFamily="18" charset="0"/>
              </a:rPr>
              <a:t>mục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cs typeface="Times New Roman" panose="02020603050405020304" pitchFamily="18" charset="0"/>
              </a:rPr>
              <a:t> tên </a:t>
            </a:r>
            <a:r>
              <a:rPr lang="vi-VN" sz="3600" dirty="0" err="1">
                <a:latin typeface="Times New Roman" panose="02020603050405020304" pitchFamily="18" charset="0"/>
                <a:cs typeface="Times New Roman" panose="02020603050405020304" pitchFamily="18" charset="0"/>
              </a:rPr>
              <a:t>lần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lượt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là</a:t>
            </a:r>
            <a:r>
              <a:rPr lang="vi-VN" sz="3600" dirty="0">
                <a:latin typeface="Times New Roman" panose="02020603050405020304" pitchFamily="18" charset="0"/>
                <a:cs typeface="Times New Roman" panose="02020603050405020304" pitchFamily="18" charset="0"/>
              </a:rPr>
              <a:t> </a:t>
            </a:r>
            <a:r>
              <a:rPr lang="vi-VN" sz="3600" dirty="0">
                <a:solidFill>
                  <a:srgbClr val="FFFF00"/>
                </a:solidFill>
                <a:latin typeface="Times New Roman" panose="02020603050405020304" pitchFamily="18" charset="0"/>
                <a:cs typeface="Times New Roman" panose="02020603050405020304" pitchFamily="18" charset="0"/>
              </a:rPr>
              <a:t>An</a:t>
            </a:r>
            <a:r>
              <a:rPr lang="vi-VN" sz="3600" dirty="0">
                <a:latin typeface="Times New Roman" panose="02020603050405020304" pitchFamily="18" charset="0"/>
                <a:cs typeface="Times New Roman" panose="02020603050405020304" pitchFamily="18" charset="0"/>
              </a:rPr>
              <a:t>, </a:t>
            </a:r>
            <a:r>
              <a:rPr lang="vi-VN" sz="3600" dirty="0">
                <a:solidFill>
                  <a:srgbClr val="FFFF00"/>
                </a:solidFill>
                <a:latin typeface="Times New Roman" panose="02020603050405020304" pitchFamily="18" charset="0"/>
                <a:cs typeface="Times New Roman" panose="02020603050405020304" pitchFamily="18" charset="0"/>
              </a:rPr>
              <a:t>Minh</a:t>
            </a:r>
            <a:r>
              <a:rPr lang="vi-VN" sz="3600" dirty="0">
                <a:latin typeface="Times New Roman" panose="02020603050405020304" pitchFamily="18" charset="0"/>
                <a:cs typeface="Times New Roman" panose="02020603050405020304" pitchFamily="18" charset="0"/>
              </a:rPr>
              <a:t>, </a:t>
            </a:r>
            <a:r>
              <a:rPr lang="vi-VN" sz="3600" dirty="0">
                <a:solidFill>
                  <a:srgbClr val="FFFF00"/>
                </a:solidFill>
                <a:latin typeface="Times New Roman" panose="02020603050405020304" pitchFamily="18" charset="0"/>
                <a:cs typeface="Times New Roman" panose="02020603050405020304" pitchFamily="18" charset="0"/>
              </a:rPr>
              <a:t>Khoa</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8" name="Google Shape;525;p28">
            <a:extLst>
              <a:ext uri="{FF2B5EF4-FFF2-40B4-BE49-F238E27FC236}">
                <a16:creationId xmlns:a16="http://schemas.microsoft.com/office/drawing/2014/main" xmlns="" id="{61493185-2EC3-4B92-95F1-C8D2868B266B}"/>
              </a:ext>
            </a:extLst>
          </p:cNvPr>
          <p:cNvSpPr txBox="1"/>
          <p:nvPr/>
        </p:nvSpPr>
        <p:spPr>
          <a:xfrm>
            <a:off x="1245915" y="7379122"/>
            <a:ext cx="9020895" cy="2227148"/>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err="1">
                <a:solidFill>
                  <a:schemeClr val="tx1"/>
                </a:solidFill>
                <a:latin typeface="Times New Roman" panose="02020603050405020304" pitchFamily="18" charset="0"/>
                <a:cs typeface="Times New Roman" panose="02020603050405020304" pitchFamily="18" charset="0"/>
              </a:rPr>
              <a:t>Bước</a:t>
            </a:r>
            <a:r>
              <a:rPr lang="vi-VN" sz="3600" b="1" dirty="0">
                <a:solidFill>
                  <a:schemeClr val="tx1"/>
                </a:solidFill>
                <a:latin typeface="Times New Roman" panose="02020603050405020304" pitchFamily="18" charset="0"/>
                <a:cs typeface="Times New Roman" panose="02020603050405020304" pitchFamily="18" charset="0"/>
              </a:rPr>
              <a:t> 6: </a:t>
            </a:r>
            <a:r>
              <a:rPr lang="vi-VN" sz="3600" dirty="0">
                <a:latin typeface="Times New Roman" panose="02020603050405020304" pitchFamily="18" charset="0"/>
                <a:cs typeface="Times New Roman" panose="02020603050405020304" pitchFamily="18" charset="0"/>
              </a:rPr>
              <a:t>Sao </a:t>
            </a:r>
            <a:r>
              <a:rPr lang="vi-VN" sz="3600" dirty="0" err="1">
                <a:latin typeface="Times New Roman" panose="02020603050405020304" pitchFamily="18" charset="0"/>
                <a:cs typeface="Times New Roman" panose="02020603050405020304" pitchFamily="18" charset="0"/>
              </a:rPr>
              <a:t>chép</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các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tệp</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ảnh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mỗi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bạn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vào</a:t>
            </a:r>
            <a:r>
              <a:rPr lang="vi-VN" sz="3600" dirty="0">
                <a:latin typeface="Times New Roman" panose="02020603050405020304" pitchFamily="18" charset="0"/>
                <a:cs typeface="Times New Roman" panose="02020603050405020304" pitchFamily="18" charset="0"/>
              </a:rPr>
              <a:t> thư </a:t>
            </a:r>
            <a:r>
              <a:rPr lang="vi-VN" sz="3600" dirty="0" err="1">
                <a:latin typeface="Times New Roman" panose="02020603050405020304" pitchFamily="18" charset="0"/>
                <a:cs typeface="Times New Roman" panose="02020603050405020304" pitchFamily="18" charset="0"/>
              </a:rPr>
              <a:t>mục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cs typeface="Times New Roman" panose="02020603050405020304" pitchFamily="18" charset="0"/>
              </a:rPr>
              <a:t> tên tương </a:t>
            </a:r>
            <a:r>
              <a:rPr lang="vi-VN" sz="3600" dirty="0" err="1">
                <a:latin typeface="Times New Roman" panose="02020603050405020304" pitchFamily="18" charset="0"/>
                <a:cs typeface="Times New Roman" panose="02020603050405020304" pitchFamily="18" charset="0"/>
              </a:rPr>
              <a:t>ứng</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để</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được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kết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quả</a:t>
            </a:r>
            <a:r>
              <a:rPr lang="vi-VN" sz="3600" dirty="0">
                <a:latin typeface="Times New Roman" panose="02020603050405020304" pitchFamily="18" charset="0"/>
                <a:cs typeface="Times New Roman" panose="02020603050405020304" pitchFamily="18" charset="0"/>
              </a:rPr>
              <a:t> tương </a:t>
            </a:r>
            <a:r>
              <a:rPr lang="vi-VN" sz="3600" dirty="0" err="1">
                <a:latin typeface="Times New Roman" panose="02020603050405020304" pitchFamily="18" charset="0"/>
                <a:cs typeface="Times New Roman" panose="02020603050405020304" pitchFamily="18" charset="0"/>
              </a:rPr>
              <a:t>tự</a:t>
            </a:r>
            <a:r>
              <a:rPr lang="vi-VN" sz="3600" dirty="0">
                <a:latin typeface="Times New Roman" panose="02020603050405020304" pitchFamily="18" charset="0"/>
                <a:cs typeface="Times New Roman" panose="02020603050405020304" pitchFamily="18" charset="0"/>
              </a:rPr>
              <a:t> như </a:t>
            </a:r>
            <a:r>
              <a:rPr lang="vi-VN" sz="3600" dirty="0" err="1">
                <a:latin typeface="Times New Roman" panose="02020603050405020304" pitchFamily="18" charset="0"/>
                <a:cs typeface="Times New Roman" panose="02020603050405020304" pitchFamily="18" charset="0"/>
              </a:rPr>
              <a:t>Hình</a:t>
            </a:r>
            <a:r>
              <a:rPr lang="vi-VN" sz="3600" dirty="0">
                <a:latin typeface="Times New Roman" panose="02020603050405020304" pitchFamily="18" charset="0"/>
                <a:cs typeface="Times New Roman" panose="02020603050405020304" pitchFamily="18" charset="0"/>
              </a:rPr>
              <a:t> 22.</a:t>
            </a:r>
            <a:endParaRPr lang="en-US" sz="3600" dirty="0">
              <a:latin typeface="Times New Roman" panose="02020603050405020304" pitchFamily="18" charset="0"/>
              <a:cs typeface="Times New Roman" panose="02020603050405020304" pitchFamily="18" charset="0"/>
            </a:endParaRPr>
          </a:p>
        </p:txBody>
      </p:sp>
      <p:sp>
        <p:nvSpPr>
          <p:cNvPr id="9" name="Google Shape;525;p28">
            <a:extLst>
              <a:ext uri="{FF2B5EF4-FFF2-40B4-BE49-F238E27FC236}">
                <a16:creationId xmlns:a16="http://schemas.microsoft.com/office/drawing/2014/main" xmlns="" id="{801BD85B-E1C2-4D21-B98F-563264BF9F82}"/>
              </a:ext>
            </a:extLst>
          </p:cNvPr>
          <p:cNvSpPr txBox="1"/>
          <p:nvPr/>
        </p:nvSpPr>
        <p:spPr>
          <a:xfrm>
            <a:off x="1245916" y="2785709"/>
            <a:ext cx="14664644" cy="742383"/>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600" b="1" dirty="0" err="1">
                <a:solidFill>
                  <a:schemeClr val="tx1"/>
                </a:solidFill>
                <a:latin typeface="Times New Roman" panose="02020603050405020304" pitchFamily="18" charset="0"/>
                <a:cs typeface="Times New Roman" panose="02020603050405020304" pitchFamily="18" charset="0"/>
              </a:rPr>
              <a:t>Bước</a:t>
            </a:r>
            <a:r>
              <a:rPr lang="vi-VN" sz="3600" b="1" dirty="0">
                <a:solidFill>
                  <a:schemeClr val="tx1"/>
                </a:solidFill>
                <a:latin typeface="Times New Roman" panose="02020603050405020304" pitchFamily="18" charset="0"/>
                <a:cs typeface="Times New Roman" panose="02020603050405020304" pitchFamily="18" charset="0"/>
              </a:rPr>
              <a:t> 2: </a:t>
            </a:r>
            <a:r>
              <a:rPr lang="vi-VN" sz="3600" dirty="0" err="1">
                <a:latin typeface="Times New Roman" panose="02020603050405020304" pitchFamily="18" charset="0"/>
                <a:cs typeface="Times New Roman" panose="02020603050405020304" pitchFamily="18" charset="0"/>
              </a:rPr>
              <a:t>Nháy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chuột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vào</a:t>
            </a:r>
            <a:r>
              <a:rPr lang="vi-VN" sz="3600" dirty="0">
                <a:latin typeface="Times New Roman" panose="02020603050405020304" pitchFamily="18" charset="0"/>
                <a:cs typeface="Times New Roman" panose="02020603050405020304" pitchFamily="18" charset="0"/>
              </a:rPr>
              <a:t> ổ </a:t>
            </a:r>
            <a:r>
              <a:rPr lang="vi-VN" sz="3600" dirty="0" err="1">
                <a:latin typeface="Times New Roman" panose="02020603050405020304" pitchFamily="18" charset="0"/>
                <a:cs typeface="Times New Roman" panose="02020603050405020304" pitchFamily="18" charset="0"/>
              </a:rPr>
              <a:t>đĩa</a:t>
            </a:r>
            <a:r>
              <a:rPr lang="vi-VN" sz="3600" dirty="0">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D:</a:t>
            </a:r>
            <a:r>
              <a:rPr lang="vi-VN" sz="3600" dirty="0">
                <a:latin typeface="Times New Roman" panose="02020603050405020304" pitchFamily="18" charset="0"/>
                <a:cs typeface="Times New Roman" panose="02020603050405020304" pitchFamily="18" charset="0"/>
              </a:rPr>
              <a:t> trong khung bên </a:t>
            </a:r>
            <a:r>
              <a:rPr lang="vi-VN" sz="3600" dirty="0" err="1">
                <a:latin typeface="Times New Roman" panose="02020603050405020304" pitchFamily="18" charset="0"/>
                <a:cs typeface="Times New Roman" panose="02020603050405020304" pitchFamily="18" charset="0"/>
              </a:rPr>
              <a:t>trái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của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cửa</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sổ</a:t>
            </a:r>
            <a:r>
              <a:rPr lang="vi-VN" sz="3600" dirty="0">
                <a:latin typeface="Times New Roman" panose="02020603050405020304" pitchFamily="18" charset="0"/>
                <a:cs typeface="Times New Roman" panose="02020603050405020304" pitchFamily="18" charset="0"/>
              </a:rPr>
              <a:t> </a:t>
            </a:r>
            <a:r>
              <a:rPr lang="vi-VN" sz="3600" dirty="0" err="1">
                <a:solidFill>
                  <a:srgbClr val="FFFF00"/>
                </a:solidFill>
                <a:latin typeface="Times New Roman" panose="02020603050405020304" pitchFamily="18" charset="0"/>
                <a:cs typeface="Times New Roman" panose="02020603050405020304" pitchFamily="18" charset="0"/>
              </a:rPr>
              <a:t>This</a:t>
            </a:r>
            <a:r>
              <a:rPr lang="vi-VN" sz="3600" dirty="0">
                <a:solidFill>
                  <a:srgbClr val="FFFF00"/>
                </a:solidFill>
                <a:latin typeface="Times New Roman" panose="02020603050405020304" pitchFamily="18" charset="0"/>
                <a:cs typeface="Times New Roman" panose="02020603050405020304" pitchFamily="18" charset="0"/>
              </a:rPr>
              <a:t> PC</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0" name="Google Shape;525;p28">
            <a:extLst>
              <a:ext uri="{FF2B5EF4-FFF2-40B4-BE49-F238E27FC236}">
                <a16:creationId xmlns:a16="http://schemas.microsoft.com/office/drawing/2014/main" xmlns="" id="{78DDBCDF-4E54-4BFB-9CDE-D10C0621CAA5}"/>
              </a:ext>
            </a:extLst>
          </p:cNvPr>
          <p:cNvSpPr txBox="1"/>
          <p:nvPr/>
        </p:nvSpPr>
        <p:spPr>
          <a:xfrm>
            <a:off x="11430000" y="8689047"/>
            <a:ext cx="4953000" cy="659861"/>
          </a:xfrm>
          <a:prstGeom prst="rect">
            <a:avLst/>
          </a:prstGeom>
          <a:noFill/>
          <a:ln>
            <a:noFill/>
          </a:ln>
        </p:spPr>
        <p:txBody>
          <a:bodyPr spcFirstLastPara="1" wrap="square" lIns="0" tIns="0" rIns="0" bIns="0" anchor="t" anchorCtr="0">
            <a:spAutoFit/>
          </a:bodyPr>
          <a:lstStyle/>
          <a:p>
            <a:pPr marL="0" marR="0" lvl="1" indent="0" algn="just" rtl="0">
              <a:lnSpc>
                <a:spcPct val="134000"/>
              </a:lnSpc>
              <a:spcBef>
                <a:spcPts val="0"/>
              </a:spcBef>
              <a:spcAft>
                <a:spcPts val="0"/>
              </a:spcAft>
              <a:buNone/>
            </a:pPr>
            <a:r>
              <a:rPr lang="vi-VN" sz="3200" dirty="0" err="1">
                <a:latin typeface="+mj-lt"/>
              </a:rPr>
              <a:t>Hình</a:t>
            </a:r>
            <a:r>
              <a:rPr lang="vi-VN" sz="3200" dirty="0">
                <a:latin typeface="+mj-lt"/>
              </a:rPr>
              <a:t> 22. </a:t>
            </a:r>
            <a:r>
              <a:rPr lang="vi-VN" sz="3200" dirty="0" err="1">
                <a:latin typeface="+mj-lt"/>
              </a:rPr>
              <a:t>Kết</a:t>
            </a:r>
            <a:r>
              <a:rPr lang="vi-VN" sz="3200" dirty="0">
                <a:latin typeface="+mj-lt"/>
              </a:rPr>
              <a:t> </a:t>
            </a:r>
            <a:r>
              <a:rPr lang="vi-VN" sz="3200" dirty="0" err="1">
                <a:latin typeface="+mj-lt"/>
              </a:rPr>
              <a:t>quả</a:t>
            </a:r>
            <a:r>
              <a:rPr lang="vi-VN" sz="3200" dirty="0">
                <a:latin typeface="+mj-lt"/>
              </a:rPr>
              <a:t> </a:t>
            </a:r>
            <a:r>
              <a:rPr lang="vi-VN" sz="3200" dirty="0" err="1">
                <a:latin typeface="+mj-lt"/>
              </a:rPr>
              <a:t>thực</a:t>
            </a:r>
            <a:r>
              <a:rPr lang="vi-VN" sz="3200" dirty="0">
                <a:latin typeface="+mj-lt"/>
              </a:rPr>
              <a:t> </a:t>
            </a:r>
            <a:r>
              <a:rPr lang="vi-VN" sz="3200" dirty="0" err="1">
                <a:latin typeface="+mj-lt"/>
              </a:rPr>
              <a:t>hành</a:t>
            </a:r>
            <a:endParaRPr lang="en-US" sz="3200" dirty="0">
              <a:latin typeface="+mj-lt"/>
            </a:endParaRPr>
          </a:p>
        </p:txBody>
      </p:sp>
      <p:pic>
        <p:nvPicPr>
          <p:cNvPr id="11" name="Picture 10">
            <a:extLst>
              <a:ext uri="{FF2B5EF4-FFF2-40B4-BE49-F238E27FC236}">
                <a16:creationId xmlns:a16="http://schemas.microsoft.com/office/drawing/2014/main" xmlns="" id="{33334484-125F-493E-8C2C-2C22F78833F9}"/>
              </a:ext>
            </a:extLst>
          </p:cNvPr>
          <p:cNvPicPr>
            <a:picLocks noChangeAspect="1"/>
          </p:cNvPicPr>
          <p:nvPr/>
        </p:nvPicPr>
        <p:blipFill>
          <a:blip r:embed="rId3"/>
          <a:stretch>
            <a:fillRect/>
          </a:stretch>
        </p:blipFill>
        <p:spPr>
          <a:xfrm>
            <a:off x="10277682" y="4505053"/>
            <a:ext cx="7283337" cy="4280988"/>
          </a:xfrm>
          <a:prstGeom prst="rect">
            <a:avLst/>
          </a:prstGeom>
        </p:spPr>
      </p:pic>
    </p:spTree>
    <p:extLst>
      <p:ext uri="{BB962C8B-B14F-4D97-AF65-F5344CB8AC3E}">
        <p14:creationId xmlns:p14="http://schemas.microsoft.com/office/powerpoint/2010/main" val="138849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DAF47D0-F6D0-4012-A51A-BA07C1157A6F}"/>
              </a:ext>
            </a:extLst>
          </p:cNvPr>
          <p:cNvGrpSpPr/>
          <p:nvPr/>
        </p:nvGrpSpPr>
        <p:grpSpPr>
          <a:xfrm>
            <a:off x="957139" y="3157586"/>
            <a:ext cx="16635536" cy="4390694"/>
            <a:chOff x="487611" y="132261"/>
            <a:chExt cx="5267072" cy="1005338"/>
          </a:xfrm>
        </p:grpSpPr>
        <p:sp>
          <p:nvSpPr>
            <p:cNvPr id="3" name="Shape 97894">
              <a:extLst>
                <a:ext uri="{FF2B5EF4-FFF2-40B4-BE49-F238E27FC236}">
                  <a16:creationId xmlns:a16="http://schemas.microsoft.com/office/drawing/2014/main" xmlns="" id="{B42DA8A5-0370-4380-B401-F824F16A5AE4}"/>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4" name="Shape 1030">
              <a:extLst>
                <a:ext uri="{FF2B5EF4-FFF2-40B4-BE49-F238E27FC236}">
                  <a16:creationId xmlns:a16="http://schemas.microsoft.com/office/drawing/2014/main" xmlns="" id="{FBAD5642-E5EE-409B-AEDB-616114FDCDA0}"/>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5" name="Shape 1031">
              <a:extLst>
                <a:ext uri="{FF2B5EF4-FFF2-40B4-BE49-F238E27FC236}">
                  <a16:creationId xmlns:a16="http://schemas.microsoft.com/office/drawing/2014/main" xmlns="" id="{6E6FFB71-5D6D-4DAD-8694-BDC36AC04558}"/>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6" name="Shape 1032">
              <a:extLst>
                <a:ext uri="{FF2B5EF4-FFF2-40B4-BE49-F238E27FC236}">
                  <a16:creationId xmlns:a16="http://schemas.microsoft.com/office/drawing/2014/main" xmlns="" id="{129BC2C8-D77C-406B-A087-BDA951FA2F20}"/>
                </a:ext>
              </a:extLst>
            </p:cNvPr>
            <p:cNvSpPr/>
            <p:nvPr/>
          </p:nvSpPr>
          <p:spPr>
            <a:xfrm>
              <a:off x="529399" y="289334"/>
              <a:ext cx="0" cy="613385"/>
            </a:xfrm>
            <a:custGeom>
              <a:avLst/>
              <a:gdLst/>
              <a:ahLst/>
              <a:cxnLst/>
              <a:rect l="0" t="0" r="0" b="0"/>
              <a:pathLst>
                <a:path h="613385">
                  <a:moveTo>
                    <a:pt x="0" y="0"/>
                  </a:moveTo>
                  <a:lnTo>
                    <a:pt x="0" y="613385"/>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7" name="Shape 1033">
              <a:extLst>
                <a:ext uri="{FF2B5EF4-FFF2-40B4-BE49-F238E27FC236}">
                  <a16:creationId xmlns:a16="http://schemas.microsoft.com/office/drawing/2014/main" xmlns="" id="{9BA2D8E0-B431-4A26-92C9-AFA81FA4BCBC}"/>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8" name="Shape 1034">
              <a:extLst>
                <a:ext uri="{FF2B5EF4-FFF2-40B4-BE49-F238E27FC236}">
                  <a16:creationId xmlns:a16="http://schemas.microsoft.com/office/drawing/2014/main" xmlns="" id="{EE78C57E-81B0-4082-81C1-447AC9C19069}"/>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9" name="Shape 1035">
              <a:extLst>
                <a:ext uri="{FF2B5EF4-FFF2-40B4-BE49-F238E27FC236}">
                  <a16:creationId xmlns:a16="http://schemas.microsoft.com/office/drawing/2014/main" xmlns="" id="{AB31A3D3-C7F5-4F38-84C7-1982FBD4349B}"/>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0" name="Shape 1036">
              <a:extLst>
                <a:ext uri="{FF2B5EF4-FFF2-40B4-BE49-F238E27FC236}">
                  <a16:creationId xmlns:a16="http://schemas.microsoft.com/office/drawing/2014/main" xmlns="" id="{62013459-D612-4D89-A22B-3C0FF3F454B8}"/>
                </a:ext>
              </a:extLst>
            </p:cNvPr>
            <p:cNvSpPr/>
            <p:nvPr/>
          </p:nvSpPr>
          <p:spPr>
            <a:xfrm>
              <a:off x="5652001" y="264800"/>
              <a:ext cx="0" cy="613385"/>
            </a:xfrm>
            <a:custGeom>
              <a:avLst/>
              <a:gdLst/>
              <a:ahLst/>
              <a:cxnLst/>
              <a:rect l="0" t="0" r="0" b="0"/>
              <a:pathLst>
                <a:path h="613385">
                  <a:moveTo>
                    <a:pt x="0" y="613385"/>
                  </a:moveTo>
                  <a:lnTo>
                    <a:pt x="0" y="0"/>
                  </a:lnTo>
                </a:path>
              </a:pathLst>
            </a:custGeom>
            <a:ln w="25400" cap="rnd">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1" name="Shape 1037">
              <a:extLst>
                <a:ext uri="{FF2B5EF4-FFF2-40B4-BE49-F238E27FC236}">
                  <a16:creationId xmlns:a16="http://schemas.microsoft.com/office/drawing/2014/main" xmlns="" id="{883A3041-FE52-4A4B-B261-6AE36F863B07}"/>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2" name="Shape 1038">
              <a:extLst>
                <a:ext uri="{FF2B5EF4-FFF2-40B4-BE49-F238E27FC236}">
                  <a16:creationId xmlns:a16="http://schemas.microsoft.com/office/drawing/2014/main" xmlns="" id="{ED4A9BC5-D234-4D48-B07D-37A7A3EC1E4B}"/>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3" name="Shape 1039">
              <a:extLst>
                <a:ext uri="{FF2B5EF4-FFF2-40B4-BE49-F238E27FC236}">
                  <a16:creationId xmlns:a16="http://schemas.microsoft.com/office/drawing/2014/main" xmlns="" id="{3EAF9F4F-4209-4BD8-93F5-F8C5F55D20A7}"/>
                </a:ext>
              </a:extLst>
            </p:cNvPr>
            <p:cNvSpPr/>
            <p:nvPr/>
          </p:nvSpPr>
          <p:spPr>
            <a:xfrm>
              <a:off x="529399"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4" name="Shape 1040">
              <a:extLst>
                <a:ext uri="{FF2B5EF4-FFF2-40B4-BE49-F238E27FC236}">
                  <a16:creationId xmlns:a16="http://schemas.microsoft.com/office/drawing/2014/main" xmlns="" id="{02045F35-CA15-47E2-B63F-4CE9DDB9E38A}"/>
                </a:ext>
              </a:extLst>
            </p:cNvPr>
            <p:cNvSpPr/>
            <p:nvPr/>
          </p:nvSpPr>
          <p:spPr>
            <a:xfrm>
              <a:off x="529399"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5" name="Shape 1041">
              <a:extLst>
                <a:ext uri="{FF2B5EF4-FFF2-40B4-BE49-F238E27FC236}">
                  <a16:creationId xmlns:a16="http://schemas.microsoft.com/office/drawing/2014/main" xmlns="" id="{26882FB6-2FD3-4A75-BEAB-6F17FE6BA05A}"/>
                </a:ext>
              </a:extLst>
            </p:cNvPr>
            <p:cNvSpPr/>
            <p:nvPr/>
          </p:nvSpPr>
          <p:spPr>
            <a:xfrm>
              <a:off x="637400"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6" name="Shape 1042">
              <a:extLst>
                <a:ext uri="{FF2B5EF4-FFF2-40B4-BE49-F238E27FC236}">
                  <a16:creationId xmlns:a16="http://schemas.microsoft.com/office/drawing/2014/main" xmlns="" id="{B373A52C-62EF-4EF2-8A3C-E05BE291FB32}"/>
                </a:ext>
              </a:extLst>
            </p:cNvPr>
            <p:cNvSpPr/>
            <p:nvPr/>
          </p:nvSpPr>
          <p:spPr>
            <a:xfrm>
              <a:off x="5543995" y="1035257"/>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7" name="Shape 1043">
              <a:extLst>
                <a:ext uri="{FF2B5EF4-FFF2-40B4-BE49-F238E27FC236}">
                  <a16:creationId xmlns:a16="http://schemas.microsoft.com/office/drawing/2014/main" xmlns="" id="{026772C9-97BA-41B6-BA8A-FCE6A1A1D8FB}"/>
                </a:ext>
              </a:extLst>
            </p:cNvPr>
            <p:cNvSpPr/>
            <p:nvPr/>
          </p:nvSpPr>
          <p:spPr>
            <a:xfrm>
              <a:off x="5651996" y="927256"/>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8" name="Shape 1044">
              <a:extLst>
                <a:ext uri="{FF2B5EF4-FFF2-40B4-BE49-F238E27FC236}">
                  <a16:creationId xmlns:a16="http://schemas.microsoft.com/office/drawing/2014/main" xmlns="" id="{48879956-5704-4516-AA76-497F7A1920B3}"/>
                </a:ext>
              </a:extLst>
            </p:cNvPr>
            <p:cNvSpPr/>
            <p:nvPr/>
          </p:nvSpPr>
          <p:spPr>
            <a:xfrm>
              <a:off x="5651996" y="240262"/>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9" name="Shape 1045">
              <a:extLst>
                <a:ext uri="{FF2B5EF4-FFF2-40B4-BE49-F238E27FC236}">
                  <a16:creationId xmlns:a16="http://schemas.microsoft.com/office/drawing/2014/main" xmlns="" id="{C534C8B7-108D-4EFF-8353-03454A83432A}"/>
                </a:ext>
              </a:extLst>
            </p:cNvPr>
            <p:cNvSpPr/>
            <p:nvPr/>
          </p:nvSpPr>
          <p:spPr>
            <a:xfrm>
              <a:off x="5543995"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0" name="Shape 1046">
              <a:extLst>
                <a:ext uri="{FF2B5EF4-FFF2-40B4-BE49-F238E27FC236}">
                  <a16:creationId xmlns:a16="http://schemas.microsoft.com/office/drawing/2014/main" xmlns="" id="{E25DF3B7-F921-4A9A-BF18-DC4FFB81D3FC}"/>
                </a:ext>
              </a:extLst>
            </p:cNvPr>
            <p:cNvSpPr/>
            <p:nvPr/>
          </p:nvSpPr>
          <p:spPr>
            <a:xfrm>
              <a:off x="637400" y="132261"/>
              <a:ext cx="0" cy="0"/>
            </a:xfrm>
            <a:custGeom>
              <a:avLst/>
              <a:gdLst/>
              <a:ahLst/>
              <a:cxnLst/>
              <a:rect l="0" t="0" r="0" b="0"/>
              <a:pathLst>
                <a:path>
                  <a:moveTo>
                    <a:pt x="0" y="0"/>
                  </a:moveTo>
                  <a:lnTo>
                    <a:pt x="0" y="0"/>
                  </a:lnTo>
                </a:path>
              </a:pathLst>
            </a:custGeom>
            <a:ln w="25400" cap="rnd">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23" name="TextBox 22">
            <a:extLst>
              <a:ext uri="{FF2B5EF4-FFF2-40B4-BE49-F238E27FC236}">
                <a16:creationId xmlns:a16="http://schemas.microsoft.com/office/drawing/2014/main" xmlns="" id="{CE46EC69-277C-4F4E-849C-2084B1ED2CBC}"/>
              </a:ext>
            </a:extLst>
          </p:cNvPr>
          <p:cNvSpPr txBox="1"/>
          <p:nvPr/>
        </p:nvSpPr>
        <p:spPr>
          <a:xfrm>
            <a:off x="1222467" y="4853698"/>
            <a:ext cx="4004072" cy="707886"/>
          </a:xfrm>
          <a:prstGeom prst="rect">
            <a:avLst/>
          </a:prstGeom>
          <a:noFill/>
        </p:spPr>
        <p:txBody>
          <a:bodyPr wrap="square">
            <a:spAutoFit/>
          </a:bodyPr>
          <a:lstStyle/>
          <a:p>
            <a:r>
              <a:rPr lang="vi-VN" sz="4000" b="1" dirty="0">
                <a:solidFill>
                  <a:srgbClr val="00B050"/>
                </a:solidFill>
                <a:latin typeface="+mj-lt"/>
              </a:rPr>
              <a:t>NHIỆM VỤ 2:</a:t>
            </a:r>
            <a:endParaRPr lang="en-US" sz="4000" b="1" dirty="0">
              <a:solidFill>
                <a:srgbClr val="00B050"/>
              </a:solidFill>
              <a:latin typeface="+mj-lt"/>
            </a:endParaRPr>
          </a:p>
        </p:txBody>
      </p:sp>
      <p:sp>
        <p:nvSpPr>
          <p:cNvPr id="24" name="TextBox 23">
            <a:extLst>
              <a:ext uri="{FF2B5EF4-FFF2-40B4-BE49-F238E27FC236}">
                <a16:creationId xmlns:a16="http://schemas.microsoft.com/office/drawing/2014/main" xmlns="" id="{4869B8B1-3EB1-497F-9470-A3609A4688C1}"/>
              </a:ext>
            </a:extLst>
          </p:cNvPr>
          <p:cNvSpPr txBox="1"/>
          <p:nvPr/>
        </p:nvSpPr>
        <p:spPr>
          <a:xfrm>
            <a:off x="5001886" y="3294801"/>
            <a:ext cx="11558636" cy="3477875"/>
          </a:xfrm>
          <a:prstGeom prst="rect">
            <a:avLst/>
          </a:prstGeom>
          <a:noFill/>
        </p:spPr>
        <p:txBody>
          <a:bodyPr wrap="square">
            <a:spAutoFit/>
          </a:bodyPr>
          <a:lstStyle/>
          <a:p>
            <a:pPr algn="just"/>
            <a:r>
              <a:rPr lang="vi-VN" sz="4400" dirty="0">
                <a:latin typeface="+mj-lt"/>
              </a:rPr>
              <a:t>Khoa </a:t>
            </a:r>
            <a:r>
              <a:rPr lang="vi-VN" sz="4400" dirty="0" err="1">
                <a:latin typeface="+mj-lt"/>
              </a:rPr>
              <a:t>đã</a:t>
            </a:r>
            <a:r>
              <a:rPr lang="vi-VN" sz="4400" dirty="0">
                <a:latin typeface="+mj-lt"/>
              </a:rPr>
              <a:t> </a:t>
            </a:r>
            <a:r>
              <a:rPr lang="vi-VN" sz="4400" dirty="0" err="1">
                <a:latin typeface="+mj-lt"/>
              </a:rPr>
              <a:t>hoàn</a:t>
            </a:r>
            <a:r>
              <a:rPr lang="vi-VN" sz="4400" dirty="0">
                <a:latin typeface="+mj-lt"/>
              </a:rPr>
              <a:t> </a:t>
            </a:r>
            <a:r>
              <a:rPr lang="vi-VN" sz="4400" dirty="0" err="1">
                <a:latin typeface="+mj-lt"/>
              </a:rPr>
              <a:t>thành</a:t>
            </a:r>
            <a:r>
              <a:rPr lang="vi-VN" sz="4400" dirty="0">
                <a:latin typeface="+mj-lt"/>
              </a:rPr>
              <a:t> </a:t>
            </a:r>
            <a:r>
              <a:rPr lang="vi-VN" sz="4400" dirty="0" err="1">
                <a:latin typeface="+mj-lt"/>
              </a:rPr>
              <a:t>việc</a:t>
            </a:r>
            <a:r>
              <a:rPr lang="vi-VN" sz="4400" dirty="0">
                <a:latin typeface="+mj-lt"/>
              </a:rPr>
              <a:t> </a:t>
            </a:r>
            <a:r>
              <a:rPr lang="vi-VN" sz="4400" dirty="0" err="1">
                <a:latin typeface="+mj-lt"/>
              </a:rPr>
              <a:t>tạo</a:t>
            </a:r>
            <a:r>
              <a:rPr lang="vi-VN" sz="4400" dirty="0">
                <a:latin typeface="+mj-lt"/>
              </a:rPr>
              <a:t> </a:t>
            </a:r>
            <a:r>
              <a:rPr lang="vi-VN" sz="4400" dirty="0" err="1">
                <a:latin typeface="+mj-lt"/>
              </a:rPr>
              <a:t>bài</a:t>
            </a:r>
            <a:r>
              <a:rPr lang="vi-VN" sz="4400" dirty="0">
                <a:latin typeface="+mj-lt"/>
              </a:rPr>
              <a:t> </a:t>
            </a:r>
            <a:r>
              <a:rPr lang="vi-VN" sz="4400" dirty="0" err="1">
                <a:latin typeface="+mj-lt"/>
              </a:rPr>
              <a:t>trình</a:t>
            </a:r>
            <a:r>
              <a:rPr lang="vi-VN" sz="4400" dirty="0">
                <a:latin typeface="+mj-lt"/>
              </a:rPr>
              <a:t> </a:t>
            </a:r>
            <a:r>
              <a:rPr lang="vi-VN" sz="4400" dirty="0" err="1">
                <a:latin typeface="+mj-lt"/>
              </a:rPr>
              <a:t>chiếu</a:t>
            </a:r>
            <a:r>
              <a:rPr lang="vi-VN" sz="4400" dirty="0">
                <a:latin typeface="+mj-lt"/>
              </a:rPr>
              <a:t> </a:t>
            </a:r>
            <a:r>
              <a:rPr lang="vi-VN" sz="4400" dirty="0" err="1">
                <a:latin typeface="+mj-lt"/>
              </a:rPr>
              <a:t>có</a:t>
            </a:r>
            <a:r>
              <a:rPr lang="vi-VN" sz="4400" dirty="0">
                <a:latin typeface="+mj-lt"/>
              </a:rPr>
              <a:t> tên </a:t>
            </a:r>
            <a:r>
              <a:rPr lang="vi-VN" sz="4400" dirty="0">
                <a:solidFill>
                  <a:srgbClr val="92D050"/>
                </a:solidFill>
                <a:latin typeface="+mj-lt"/>
              </a:rPr>
              <a:t>Ki-nghi-he</a:t>
            </a:r>
            <a:r>
              <a:rPr lang="vi-VN" sz="4400" dirty="0">
                <a:latin typeface="+mj-lt"/>
              </a:rPr>
              <a:t> </a:t>
            </a:r>
            <a:r>
              <a:rPr lang="vi-VN" sz="4400" dirty="0" err="1">
                <a:latin typeface="+mj-lt"/>
              </a:rPr>
              <a:t>và</a:t>
            </a:r>
            <a:r>
              <a:rPr lang="vi-VN" sz="4400" dirty="0">
                <a:latin typeface="+mj-lt"/>
              </a:rPr>
              <a:t> lưu </a:t>
            </a:r>
            <a:r>
              <a:rPr lang="vi-VN" sz="4400" dirty="0" err="1">
                <a:latin typeface="+mj-lt"/>
              </a:rPr>
              <a:t>lại</a:t>
            </a:r>
            <a:r>
              <a:rPr lang="vi-VN" sz="4400" dirty="0">
                <a:latin typeface="+mj-lt"/>
              </a:rPr>
              <a:t> trên ổ </a:t>
            </a:r>
            <a:r>
              <a:rPr lang="vi-VN" sz="4400" dirty="0">
                <a:solidFill>
                  <a:srgbClr val="92D050"/>
                </a:solidFill>
                <a:latin typeface="+mj-lt"/>
              </a:rPr>
              <a:t>D</a:t>
            </a:r>
            <a:r>
              <a:rPr lang="vi-VN" sz="4400" dirty="0">
                <a:latin typeface="+mj-lt"/>
              </a:rPr>
              <a:t>: </a:t>
            </a:r>
            <a:r>
              <a:rPr lang="vi-VN" sz="4400" dirty="0" err="1">
                <a:latin typeface="+mj-lt"/>
              </a:rPr>
              <a:t>của</a:t>
            </a:r>
            <a:r>
              <a:rPr lang="vi-VN" sz="4400" dirty="0">
                <a:latin typeface="+mj-lt"/>
              </a:rPr>
              <a:t> </a:t>
            </a:r>
            <a:r>
              <a:rPr lang="vi-VN" sz="4400" dirty="0" err="1">
                <a:latin typeface="+mj-lt"/>
              </a:rPr>
              <a:t>máy</a:t>
            </a:r>
            <a:r>
              <a:rPr lang="vi-VN" sz="4400" dirty="0">
                <a:latin typeface="+mj-lt"/>
              </a:rPr>
              <a:t> </a:t>
            </a:r>
            <a:r>
              <a:rPr lang="vi-VN" sz="4400" dirty="0" err="1">
                <a:latin typeface="+mj-lt"/>
              </a:rPr>
              <a:t>tính</a:t>
            </a:r>
            <a:r>
              <a:rPr lang="vi-VN" sz="4400" dirty="0">
                <a:latin typeface="+mj-lt"/>
              </a:rPr>
              <a:t> nhưng không </a:t>
            </a:r>
            <a:r>
              <a:rPr lang="vi-VN" sz="4400" dirty="0" err="1">
                <a:latin typeface="+mj-lt"/>
              </a:rPr>
              <a:t>nhớ</a:t>
            </a:r>
            <a:r>
              <a:rPr lang="vi-VN" sz="4400" dirty="0">
                <a:latin typeface="+mj-lt"/>
              </a:rPr>
              <a:t> </a:t>
            </a:r>
            <a:r>
              <a:rPr lang="vi-VN" sz="4400" dirty="0" err="1">
                <a:latin typeface="+mj-lt"/>
              </a:rPr>
              <a:t>cụ</a:t>
            </a:r>
            <a:r>
              <a:rPr lang="vi-VN" sz="4400" dirty="0">
                <a:latin typeface="+mj-lt"/>
              </a:rPr>
              <a:t> </a:t>
            </a:r>
            <a:r>
              <a:rPr lang="vi-VN" sz="4400" dirty="0" err="1">
                <a:latin typeface="+mj-lt"/>
              </a:rPr>
              <a:t>thể</a:t>
            </a:r>
            <a:r>
              <a:rPr lang="vi-VN" sz="4400" dirty="0">
                <a:latin typeface="+mj-lt"/>
              </a:rPr>
              <a:t> ở thư </a:t>
            </a:r>
            <a:r>
              <a:rPr lang="vi-VN" sz="4400" dirty="0" err="1">
                <a:latin typeface="+mj-lt"/>
              </a:rPr>
              <a:t>mục</a:t>
            </a:r>
            <a:r>
              <a:rPr lang="vi-VN" sz="4400" dirty="0">
                <a:latin typeface="+mj-lt"/>
              </a:rPr>
              <a:t> </a:t>
            </a:r>
            <a:r>
              <a:rPr lang="vi-VN" sz="4400" dirty="0" err="1">
                <a:latin typeface="+mj-lt"/>
              </a:rPr>
              <a:t>nào</a:t>
            </a:r>
            <a:r>
              <a:rPr lang="vi-VN" sz="4400" dirty="0">
                <a:latin typeface="+mj-lt"/>
              </a:rPr>
              <a:t>. Em hãy giúp Khoa tìm lại tệp trình chiếu bằng công cụ tìm kiếm trên máy tính</a:t>
            </a:r>
            <a:endParaRPr lang="en-US" sz="4400" dirty="0">
              <a:latin typeface="+mj-lt"/>
            </a:endParaRPr>
          </a:p>
        </p:txBody>
      </p:sp>
    </p:spTree>
    <p:extLst>
      <p:ext uri="{BB962C8B-B14F-4D97-AF65-F5344CB8AC3E}">
        <p14:creationId xmlns:p14="http://schemas.microsoft.com/office/powerpoint/2010/main" val="165841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555</Words>
  <Application>Microsoft Office PowerPoint</Application>
  <PresentationFormat>Custom</PresentationFormat>
  <Paragraphs>46</Paragraphs>
  <Slides>14</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等线</vt:lpstr>
      <vt:lpstr>等线 Light</vt:lpstr>
      <vt:lpstr>Arial</vt:lpstr>
      <vt:lpstr>Cambria Math</vt:lpstr>
      <vt:lpstr>Paytone One</vt:lpstr>
      <vt:lpstr>Calibri Light</vt:lpstr>
      <vt:lpstr>inpin heiti</vt:lpstr>
      <vt:lpstr>Calibri</vt:lpstr>
      <vt:lpstr>Times New Roman</vt:lpstr>
      <vt:lpstr>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48</cp:revision>
  <dcterms:modified xsi:type="dcterms:W3CDTF">2025-01-26T00:08:02Z</dcterms:modified>
</cp:coreProperties>
</file>