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LỜI GIẢI TOÁN ĐẶC BIỆT (T1,2)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BÙI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THANH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VÂN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3E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765266" y="682143"/>
            <a:ext cx="2608983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282711" y="1182689"/>
            <a:ext cx="526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QUẢ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28840" y="5581810"/>
            <a:ext cx="1812989" cy="2402234"/>
            <a:chOff x="9319153" y="6231287"/>
            <a:chExt cx="1782398" cy="24022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153" y="6231287"/>
              <a:ext cx="1782398" cy="18459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49633" y="8110301"/>
              <a:ext cx="1634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cam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51926" y="2508160"/>
            <a:ext cx="2330385" cy="2228041"/>
            <a:chOff x="9175174" y="2492919"/>
            <a:chExt cx="2291064" cy="22280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380384" y="4197740"/>
              <a:ext cx="1677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mận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92772" y="2209800"/>
            <a:ext cx="2641487" cy="2467186"/>
            <a:chOff x="13068481" y="2209800"/>
            <a:chExt cx="2596917" cy="24671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370411" y="4153766"/>
              <a:ext cx="125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ổi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292772" y="5628066"/>
            <a:ext cx="1825325" cy="2400768"/>
            <a:chOff x="13022761" y="6288653"/>
            <a:chExt cx="1794526" cy="240076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3"/>
              <a:ext cx="1794526" cy="18775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087905" y="8166201"/>
              <a:ext cx="1494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táo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11834" y="23622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âm thanh?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5519" y="3037404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7319" y="303740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lộp độp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7119" y="3037404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lừng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19" y="39624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màu sắc?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18719" y="4724235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 rào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52319" y="46769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 hoe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9818" y="47242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 lịm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319" y="5526034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hương vị?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10672" y="6287869"/>
            <a:ext cx="214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 tách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2319" y="6291419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 tinh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9818" y="6287869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nức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8319" y="72390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hoạt động?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10672" y="8000835"/>
            <a:ext cx="206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rơi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52319" y="80043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to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9818" y="80008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5" grpId="1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6" grpId="1"/>
      <p:bldP spid="47" grpId="0"/>
      <p:bldP spid="48" grpId="0"/>
      <p:bldP spid="49" grpId="0"/>
      <p:bldP spid="50" grpId="0"/>
      <p:bldP spid="50" grpId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52400"/>
            <a:ext cx="15544800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70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4118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À,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8520" y="3025914"/>
            <a:ext cx="3886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04119" y="4438380"/>
            <a:ext cx="14048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52319" y="3025914"/>
            <a:ext cx="248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0719" y="3022878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66319" y="1266918"/>
            <a:ext cx="9220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</p:spTree>
    <p:extLst>
      <p:ext uri="{BB962C8B-B14F-4D97-AF65-F5344CB8AC3E}">
        <p14:creationId xmlns:p14="http://schemas.microsoft.com/office/powerpoint/2010/main" val="10649084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rất sớm,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23878" y="54864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68580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giờ kiểm tra Toán, thầy giáo lo lắng cho Huy-gô vì Huy-gô cứ ngồi cắn bút, dù chỉ còn 20 phút nữa là hết giờ</a:t>
            </a:r>
            <a:r>
              <a:rPr lang="nl-NL" sz="3600" dirty="0"/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782785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2320" y="621610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67999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-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 Huy-gô là người thông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minh.</a:t>
            </a: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thấy Huy-gô là người thích thử thách bản thân,...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6026" y="3563423"/>
            <a:ext cx="9954694" cy="4285177"/>
            <a:chOff x="6314553" y="3563423"/>
            <a:chExt cx="9062768" cy="4285177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703348" y="1174628"/>
              <a:ext cx="4285177" cy="90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13452" y="4495800"/>
              <a:ext cx="747014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 kể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 </a:t>
              </a:r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Huy-gô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 giải toán bằng thơ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 đó cho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thấy tài năng văn chương của Vích-to Huy-gô từ khi còn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rất </a:t>
              </a:r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nhỏ.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891979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9485</TotalTime>
  <Words>767</Words>
  <Application>Microsoft Office PowerPoint</Application>
  <PresentationFormat>Custom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1031</cp:revision>
  <dcterms:created xsi:type="dcterms:W3CDTF">2008-09-09T22:52:10Z</dcterms:created>
  <dcterms:modified xsi:type="dcterms:W3CDTF">2025-10-30T08:15:53Z</dcterms:modified>
</cp:coreProperties>
</file>