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2" r:id="rId4"/>
    <p:sldId id="443" r:id="rId5"/>
    <p:sldId id="444" r:id="rId6"/>
    <p:sldId id="445" r:id="rId7"/>
    <p:sldId id="446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90" d="100"/>
          <a:sy n="90" d="100"/>
        </p:scale>
        <p:origin x="132" y="2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LỜI GIẢI TOÁN ĐẶC BIỆT (T1,2)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BÙI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VÂN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3E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65266" y="682143"/>
            <a:ext cx="2608983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282711" y="1182689"/>
            <a:ext cx="526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QUẢ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28841" y="5581810"/>
            <a:ext cx="1945555" cy="2402234"/>
            <a:chOff x="9319153" y="6231287"/>
            <a:chExt cx="1912727" cy="24022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49633" y="8110301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51926" y="2508160"/>
            <a:ext cx="2330385" cy="2228041"/>
            <a:chOff x="9175174" y="2492919"/>
            <a:chExt cx="2291064" cy="22280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380384" y="4197740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92772" y="2209800"/>
            <a:ext cx="2641487" cy="2467186"/>
            <a:chOff x="13068481" y="2209800"/>
            <a:chExt cx="2596917" cy="24671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370411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92772" y="5628066"/>
            <a:ext cx="1825325" cy="2400768"/>
            <a:chOff x="13022761" y="6288653"/>
            <a:chExt cx="1794526" cy="240076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087905" y="8166201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11834" y="23622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âm thanh?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5519" y="3037404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7319" y="303740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lộp độp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7119" y="3037404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lừng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19" y="39624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màu sắc?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18719" y="4724235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rào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52319" y="46769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 hoe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9818" y="47242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 lịm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319" y="5526034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hương vị?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10672" y="6287869"/>
            <a:ext cx="214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 tách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2319" y="6291419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 tinh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9818" y="6287869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nức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8319" y="72390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hoạt động?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10672" y="8000835"/>
            <a:ext cx="206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rơi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52319" y="80043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to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9818" y="80008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5" grpId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6" grpId="1"/>
      <p:bldP spid="47" grpId="0"/>
      <p:bldP spid="48" grpId="0"/>
      <p:bldP spid="49" grpId="0"/>
      <p:bldP spid="50" grpId="0"/>
      <p:bldP spid="50" grpId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54372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Kể: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28147" r="13828" b="24630"/>
          <a:stretch/>
        </p:blipFill>
        <p:spPr bwMode="auto">
          <a:xfrm>
            <a:off x="1889919" y="2694934"/>
            <a:ext cx="13182600" cy="62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3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t="39074" r="15078" b="21852"/>
          <a:stretch/>
        </p:blipFill>
        <p:spPr bwMode="auto">
          <a:xfrm>
            <a:off x="1661319" y="2720334"/>
            <a:ext cx="13362498" cy="61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Kể: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3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328319" y="2057400"/>
            <a:ext cx="9552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Kể lại câu chuyện: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11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80319" y="1955800"/>
            <a:ext cx="1402080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263900" algn="just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 lí tình huống: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là Linh, khi phát hiện ra tờ đơn bị bẩn, em sẽ làm thế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8" r="72525" b="41582"/>
          <a:stretch/>
        </p:blipFill>
        <p:spPr bwMode="auto">
          <a:xfrm>
            <a:off x="9507218" y="3352801"/>
            <a:ext cx="3016535" cy="240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41232"/>
          <a:stretch/>
        </p:blipFill>
        <p:spPr bwMode="auto">
          <a:xfrm>
            <a:off x="12534073" y="3352801"/>
            <a:ext cx="3037682" cy="245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32567"/>
          <a:stretch/>
        </p:blipFill>
        <p:spPr bwMode="auto">
          <a:xfrm>
            <a:off x="9586119" y="6096000"/>
            <a:ext cx="293763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32567"/>
          <a:stretch/>
        </p:blipFill>
        <p:spPr bwMode="auto">
          <a:xfrm>
            <a:off x="12634119" y="6096000"/>
            <a:ext cx="2937636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20841" y="3352800"/>
            <a:ext cx="55364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làm việc nhóm 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61319" y="4899975"/>
            <a:ext cx="6946042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đến lớp trình bày với cô giáo và xin cô giáo cho thời gian để viết lại tờ đơn khác.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4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9475</TotalTime>
  <Words>306</Words>
  <Application>Microsoft Office PowerPoint</Application>
  <PresentationFormat>Custom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1030</cp:revision>
  <dcterms:created xsi:type="dcterms:W3CDTF">2008-09-09T22:52:10Z</dcterms:created>
  <dcterms:modified xsi:type="dcterms:W3CDTF">2025-10-27T14:50:43Z</dcterms:modified>
</cp:coreProperties>
</file>