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2" r:id="rId3"/>
    <p:sldMasterId id="2147483751" r:id="rId4"/>
    <p:sldMasterId id="2147483797" r:id="rId5"/>
  </p:sldMasterIdLst>
  <p:notesMasterIdLst>
    <p:notesMasterId r:id="rId29"/>
  </p:notesMasterIdLst>
  <p:sldIdLst>
    <p:sldId id="281" r:id="rId6"/>
    <p:sldId id="3412" r:id="rId7"/>
    <p:sldId id="3464" r:id="rId8"/>
    <p:sldId id="3447" r:id="rId9"/>
    <p:sldId id="3463" r:id="rId10"/>
    <p:sldId id="3450" r:id="rId11"/>
    <p:sldId id="3471" r:id="rId12"/>
    <p:sldId id="3452" r:id="rId13"/>
    <p:sldId id="3453" r:id="rId14"/>
    <p:sldId id="3468" r:id="rId15"/>
    <p:sldId id="563" r:id="rId16"/>
    <p:sldId id="3473" r:id="rId17"/>
    <p:sldId id="3474" r:id="rId18"/>
    <p:sldId id="3483" r:id="rId19"/>
    <p:sldId id="3482" r:id="rId20"/>
    <p:sldId id="3404" r:id="rId21"/>
    <p:sldId id="3457" r:id="rId22"/>
    <p:sldId id="3476" r:id="rId23"/>
    <p:sldId id="3481" r:id="rId24"/>
    <p:sldId id="3455" r:id="rId25"/>
    <p:sldId id="3458" r:id="rId26"/>
    <p:sldId id="3460" r:id="rId27"/>
    <p:sldId id="34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EC"/>
    <a:srgbClr val="FEACF2"/>
    <a:srgbClr val="FB25DC"/>
    <a:srgbClr val="03E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9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4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2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8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9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6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Phòng cháy bằng cách: Không để những thứ dễ cháy gần bếp, tắt bếp khi nấu xong, ngắt nguồn điện khi không sử dụng,...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Thấy có đám cháy thì kêu cứu và tìm cách thoát nhanh khỏi đám cháy.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6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0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Trả lời: Bài hát nói về công việc cứu hỏa của các chú lính cứu hỏa.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Trả lời: Dập tắt các đám cháy, giảm thiểu thiệt hại về người và tài sản.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6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đắn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riêng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7BA2D5-1648-4185-9437-9CEE610C0A5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8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mùi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khóa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8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3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7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9" y="103207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4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5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169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1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564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76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09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90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772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04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3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5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9" y="103207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4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5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549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B15E-0487-4B3C-8DFD-4C38327EF6D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D970-85DC-40F2-8A18-58CCB39CF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C9E9-B1A5-4D5F-BC01-438319DE934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D692-158F-4B97-9CE2-478E597859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97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06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3"/>
            <a:ext cx="6349846" cy="116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0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4"/>
            <a:ext cx="12189259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 rot="5400000">
            <a:off x="5617026" y="-5617028"/>
            <a:ext cx="957946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70933" y="141889"/>
            <a:ext cx="378387" cy="386913"/>
            <a:chOff x="282222" y="141885"/>
            <a:chExt cx="378387" cy="386913"/>
          </a:xfrm>
        </p:grpSpPr>
        <p:sp>
          <p:nvSpPr>
            <p:cNvPr id="11" name="矩形 10"/>
            <p:cNvSpPr/>
            <p:nvPr userDrawn="1"/>
          </p:nvSpPr>
          <p:spPr>
            <a:xfrm>
              <a:off x="367098" y="230417"/>
              <a:ext cx="293511" cy="2983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82222" y="141885"/>
              <a:ext cx="293511" cy="2983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73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71" r:id="rId12"/>
    <p:sldLayoutId id="21474837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pPr/>
              <a:t>2025/10/30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2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73" r:id="rId12"/>
    <p:sldLayoutId id="21474837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2025/10/30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4B8BBD-A89F-4C03-8BF2-F84B38772531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A4A9C10-21C4-44E5-A46E-E83D9AB0E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764" r:id="rId15"/>
    <p:sldLayoutId id="214748376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1307" y="0"/>
            <a:ext cx="1394330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060969" y="1019345"/>
            <a:ext cx="13252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Tự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nhiên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xã</a:t>
            </a:r>
            <a:r>
              <a:rPr lang="en-US" altLang="zh-CN" sz="4000" dirty="0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952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001 4 hang 1 ô ly" panose="020B0603050302020204" pitchFamily="34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hội</a:t>
            </a:r>
            <a:endParaRPr lang="en-US" altLang="zh-CN" sz="4000" dirty="0">
              <a:ln w="952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P001 4 hang 1 ô ly" panose="020B0603050302020204" pitchFamily="34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2.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Phòng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tránh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hỏa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hoạn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ở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(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anose="02020603050405020304" pitchFamily="18" charset="0"/>
              </a:rPr>
              <a:t> 2)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200CFEFF-366E-8301-82AA-ED34519AF9F3}"/>
              </a:ext>
            </a:extLst>
          </p:cNvPr>
          <p:cNvSpPr txBox="1"/>
          <p:nvPr/>
        </p:nvSpPr>
        <p:spPr>
          <a:xfrm>
            <a:off x="-846177" y="4685568"/>
            <a:ext cx="110627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Vũ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Giang</a:t>
            </a:r>
            <a:r>
              <a:rPr lang="en-US" sz="48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Huyên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HP001 4 hang 1 ô ly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9" y="690609"/>
            <a:ext cx="7508631" cy="4412735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3030197" y="2250583"/>
            <a:ext cx="6373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8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HOẠT ĐỘNG 1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48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300730060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51" y="78173"/>
            <a:ext cx="837560" cy="1149417"/>
          </a:xfrm>
          <a:prstGeom prst="rect">
            <a:avLst/>
          </a:prstGeom>
        </p:spPr>
      </p:pic>
      <p:sp>
        <p:nvSpPr>
          <p:cNvPr id="36" name="Text Box 1">
            <a:extLst>
              <a:ext uri="{FF2B5EF4-FFF2-40B4-BE49-F238E27FC236}">
                <a16:creationId xmlns:a16="http://schemas.microsoft.com/office/drawing/2014/main" id="{4424C738-3D1C-41C5-8BD5-8FE34A34D58C}"/>
              </a:ext>
            </a:extLst>
          </p:cNvPr>
          <p:cNvSpPr txBox="1"/>
          <p:nvPr/>
        </p:nvSpPr>
        <p:spPr>
          <a:xfrm>
            <a:off x="-143729" y="209183"/>
            <a:ext cx="12998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590" y="2592477"/>
            <a:ext cx="5595929" cy="252992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: Lan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nấu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xong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quên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van gas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gas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hở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bay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mùi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khắp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8120" t="29077" r="29316" b="36051"/>
          <a:stretch/>
        </p:blipFill>
        <p:spPr>
          <a:xfrm>
            <a:off x="183053" y="1810894"/>
            <a:ext cx="6059487" cy="4415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/>
      <p:bldP spid="36" grpId="2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152294" y="1082602"/>
            <a:ext cx="6752492" cy="2187145"/>
          </a:xfrm>
          <a:prstGeom prst="cloudCallout">
            <a:avLst>
              <a:gd name="adj1" fmla="val -71696"/>
              <a:gd name="adj2" fmla="val 126707"/>
            </a:avLst>
          </a:prstGeom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38217" y="1588317"/>
            <a:ext cx="603572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l-NL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 huống này sẽ dẫn đến nguy cơ nào?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029" y="1655805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8434" y="1351329"/>
            <a:ext cx="5416063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 là em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xử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024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1635369"/>
            <a:ext cx="10392508" cy="3432802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1462453" y="2762874"/>
            <a:ext cx="9120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HOẠT ĐỘNG 2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NHỮNG VIỆC NÊN LÀM HAY KHÔNG NÊN LÀM ĐỂ PHÒNG CHÁY NHÀ</a:t>
            </a:r>
          </a:p>
        </p:txBody>
      </p:sp>
    </p:spTree>
    <p:extLst>
      <p:ext uri="{BB962C8B-B14F-4D97-AF65-F5344CB8AC3E}">
        <p14:creationId xmlns:p14="http://schemas.microsoft.com/office/powerpoint/2010/main" val="25089854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14750-4C37-44A3-BE71-F740C0C0EC61}"/>
              </a:ext>
            </a:extLst>
          </p:cNvPr>
          <p:cNvSpPr/>
          <p:nvPr/>
        </p:nvSpPr>
        <p:spPr>
          <a:xfrm>
            <a:off x="3765886" y="427758"/>
            <a:ext cx="4247148" cy="35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872" y="506453"/>
            <a:ext cx="10911840" cy="634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8519" y="1800526"/>
            <a:ext cx="6805004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 sao bạn lại đề xuất với 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9883" y="3048935"/>
            <a:ext cx="6676764" cy="104028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xịt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bếp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gas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9885" y="4116391"/>
            <a:ext cx="655791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xịt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 trùng ở đâu 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ể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đảm bào an toàn?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802" y="5251977"/>
            <a:ext cx="6158994" cy="104028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Theo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xịt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 trùng ở tủ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đồ vật riêng.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1" name="Picture 2" descr="Screenshot (2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0" y="1484030"/>
            <a:ext cx="4626923" cy="454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9400" y="1152425"/>
            <a:ext cx="6243440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22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152294" y="1082602"/>
            <a:ext cx="6752492" cy="2187145"/>
          </a:xfrm>
          <a:prstGeom prst="cloudCallout">
            <a:avLst>
              <a:gd name="adj1" fmla="val -71696"/>
              <a:gd name="adj2" fmla="val 126707"/>
            </a:avLst>
          </a:prstGeom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38217" y="1588319"/>
            <a:ext cx="6035723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nl-NL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029" y="1655805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28828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788162" y="1530463"/>
            <a:ext cx="9088100" cy="41149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2472" y="72902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795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28828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252472" y="72902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6923" y="1584459"/>
            <a:ext cx="8341360" cy="39995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7764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1635369"/>
            <a:ext cx="10392508" cy="3432802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1374529" y="2459506"/>
            <a:ext cx="9120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HOẠT ĐỘNG 3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BIẾT PHÒNG TRÁNH CHÁY NỔ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VÀ CÁCH THOÁT KHỎI ĐÁM CHÁY</a:t>
            </a:r>
          </a:p>
        </p:txBody>
      </p:sp>
    </p:spTree>
    <p:extLst>
      <p:ext uri="{BB962C8B-B14F-4D97-AF65-F5344CB8AC3E}">
        <p14:creationId xmlns:p14="http://schemas.microsoft.com/office/powerpoint/2010/main" val="411016958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152294" y="1082602"/>
            <a:ext cx="6752492" cy="2187145"/>
          </a:xfrm>
          <a:prstGeom prst="cloudCallout">
            <a:avLst>
              <a:gd name="adj1" fmla="val -71696"/>
              <a:gd name="adj2" fmla="val 126707"/>
            </a:avLst>
          </a:prstGeom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7083" y="1507637"/>
            <a:ext cx="623943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để phòng tránh được cháy tại gia đình nhà mình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029" y="1655805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7083" y="1605244"/>
            <a:ext cx="5728447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60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81" y="2476671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3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1455885"/>
            <a:ext cx="1331923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60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3" y="5011468"/>
            <a:ext cx="1185863" cy="1003423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4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6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8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41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232013" y="3221348"/>
            <a:ext cx="47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ĐỘNG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9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14750-4C37-44A3-BE71-F740C0C0EC61}"/>
              </a:ext>
            </a:extLst>
          </p:cNvPr>
          <p:cNvSpPr/>
          <p:nvPr/>
        </p:nvSpPr>
        <p:spPr>
          <a:xfrm>
            <a:off x="3765886" y="427758"/>
            <a:ext cx="4247148" cy="356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3459" r="1665" b="5300"/>
          <a:stretch/>
        </p:blipFill>
        <p:spPr>
          <a:xfrm>
            <a:off x="554639" y="1146560"/>
            <a:ext cx="6295868" cy="537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4207" y="470149"/>
            <a:ext cx="9743604" cy="634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đôi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0505" y="2814019"/>
            <a:ext cx="4961744" cy="269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Hình chốt vẽ gì ?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Lời nói trong hình thể hiện điều gì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Nếu là em, em sẽ làm gì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8100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529186" y="1456717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82" y="118921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60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59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58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57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56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55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54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53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52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51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50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49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48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47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46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45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44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43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42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41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40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39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38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37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36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35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34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33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32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31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30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29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28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27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26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25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24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23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22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21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19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18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17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16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10682379" y="157021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163061" y="2532184"/>
            <a:ext cx="1538703" cy="38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32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 descr="D:\HINH GIA DINH\hinh- n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132080"/>
            <a:ext cx="11998960" cy="672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81" y="2476671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3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1455885"/>
            <a:ext cx="1331923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60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3" y="5011468"/>
            <a:ext cx="1185863" cy="1003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" y="4002616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4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6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8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41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sp>
        <p:nvSpPr>
          <p:cNvPr id="22" name="Explosion 1 21"/>
          <p:cNvSpPr/>
          <p:nvPr/>
        </p:nvSpPr>
        <p:spPr bwMode="auto">
          <a:xfrm>
            <a:off x="2438403" y="762001"/>
            <a:ext cx="7924799" cy="5445681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cháy hãy gọi điện thoại đến 114</a:t>
            </a:r>
          </a:p>
        </p:txBody>
      </p:sp>
    </p:spTree>
    <p:extLst>
      <p:ext uri="{BB962C8B-B14F-4D97-AF65-F5344CB8AC3E}">
        <p14:creationId xmlns:p14="http://schemas.microsoft.com/office/powerpoint/2010/main" val="45144328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81306"/>
            <a:ext cx="2043352" cy="156657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93835"/>
            <a:ext cx="119712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</a:rPr>
              <a:t> xảy ra cháy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các em phải chạy thật nhanh ra khỏi nhà, vừa chạy vừa la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“Cháy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để người lớn đến giúp.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5128055" y="119743"/>
            <a:ext cx="6017741" cy="5105399"/>
          </a:xfrm>
          <a:prstGeom prst="cloudCallout">
            <a:avLst>
              <a:gd name="adj1" fmla="val -71696"/>
              <a:gd name="adj2" fmla="val 126707"/>
            </a:avLst>
          </a:prstGeom>
          <a:ln w="9525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17029" y="2690336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nói về nội dung gì?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0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029" y="1655805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6303" y="12359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Công việc của lính cứu hỏa </a:t>
            </a:r>
          </a:p>
          <a:p>
            <a:r>
              <a:rPr lang="nl-NL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ích lợi gì?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6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81" y="2476671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3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1455885"/>
            <a:ext cx="1331923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60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3" y="5011468"/>
            <a:ext cx="1185863" cy="1003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" y="4002616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4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6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8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41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232013" y="3221348"/>
            <a:ext cx="47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hành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87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6F494-CCDB-4E0D-A43E-0C557646A4F2}"/>
              </a:ext>
            </a:extLst>
          </p:cNvPr>
          <p:cNvSpPr/>
          <p:nvPr/>
        </p:nvSpPr>
        <p:spPr>
          <a:xfrm>
            <a:off x="748753" y="663977"/>
            <a:ext cx="11032943" cy="6884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cháy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9861" t="46444" r="8611" b="14000"/>
          <a:stretch/>
        </p:blipFill>
        <p:spPr>
          <a:xfrm>
            <a:off x="748754" y="1494692"/>
            <a:ext cx="10358961" cy="497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7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024" y="1824979"/>
            <a:ext cx="1104694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114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360" y="623519"/>
            <a:ext cx="5663513" cy="8371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4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endParaRPr lang="en-US" sz="44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024" y="3163796"/>
            <a:ext cx="1104694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024" y="3938387"/>
            <a:ext cx="1104694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1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6418385" y="597881"/>
            <a:ext cx="5292971" cy="3112477"/>
          </a:xfrm>
          <a:prstGeom prst="cloudCallout">
            <a:avLst>
              <a:gd name="adj1" fmla="val -106183"/>
              <a:gd name="adj2" fmla="val 34752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5447" r="31954" b="6220"/>
          <a:stretch/>
        </p:blipFill>
        <p:spPr>
          <a:xfrm>
            <a:off x="379351" y="404449"/>
            <a:ext cx="3084820" cy="629403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26472" y="1369287"/>
            <a:ext cx="5181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2155" y="1369287"/>
            <a:ext cx="4765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54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13"/>
            <a:ext cx="12171235" cy="7197743"/>
          </a:xfrm>
          <a:prstGeom prst="rect">
            <a:avLst/>
          </a:prstGeom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490268" y="967454"/>
            <a:ext cx="6248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2000343" y="-5513"/>
            <a:ext cx="98296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0268" y="1879951"/>
            <a:ext cx="6362701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90268" y="2697424"/>
            <a:ext cx="7696200" cy="6461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90270" y="3646594"/>
            <a:ext cx="8017668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90269" y="4646210"/>
            <a:ext cx="727233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81" y="2476671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3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2" y="1455885"/>
            <a:ext cx="1331923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60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3" y="5011468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8" y="493382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" y="4002616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4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6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8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41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9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8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232013" y="3221348"/>
            <a:ext cx="4755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54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300" normalizeH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dụng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93745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3E1FF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" panose="020B0604020202020204"/>
            <a:ea typeface="黑体" panose="02010609060101010101" pitchFamily="49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999</Words>
  <Application>Microsoft Office PowerPoint</Application>
  <PresentationFormat>Widescreen</PresentationFormat>
  <Paragraphs>155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Microsoft YaHei</vt:lpstr>
      <vt:lpstr>宋体</vt:lpstr>
      <vt:lpstr>宋体</vt:lpstr>
      <vt:lpstr>.VnBlack</vt:lpstr>
      <vt:lpstr>Arial</vt:lpstr>
      <vt:lpstr>Calibri</vt:lpstr>
      <vt:lpstr>Calibri Light</vt:lpstr>
      <vt:lpstr>等线</vt:lpstr>
      <vt:lpstr>等线 Light</vt:lpstr>
      <vt:lpstr>Franklin Gothic Book</vt:lpstr>
      <vt:lpstr>Franklin Gothic Medium</vt:lpstr>
      <vt:lpstr>HP001 4 hang 1 ô ly</vt:lpstr>
      <vt:lpstr>隶书</vt:lpstr>
      <vt:lpstr>黑体</vt:lpstr>
      <vt:lpstr>Times New Roman</vt:lpstr>
      <vt:lpstr>Tunga</vt:lpstr>
      <vt:lpstr>Wingdings</vt:lpstr>
      <vt:lpstr>方正兰亭粗黑_GBK</vt:lpstr>
      <vt:lpstr>方正卡通简体</vt:lpstr>
      <vt:lpstr>杨任东竹石体-Semibold</vt:lpstr>
      <vt:lpstr>2_Office Theme</vt:lpstr>
      <vt:lpstr>4_Office Theme</vt:lpstr>
      <vt:lpstr>1_Office 主题</vt:lpstr>
      <vt:lpstr>3_Office 主题​​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145</cp:revision>
  <dcterms:created xsi:type="dcterms:W3CDTF">2021-06-08T02:35:46Z</dcterms:created>
  <dcterms:modified xsi:type="dcterms:W3CDTF">2025-10-30T07:56:49Z</dcterms:modified>
</cp:coreProperties>
</file>