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2"/>
  </p:notesMasterIdLst>
  <p:sldIdLst>
    <p:sldId id="268" r:id="rId3"/>
    <p:sldId id="267"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9B984-9048-448D-8709-04ACEB72841B}"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59DB1-5F87-48EF-8C8D-4217449EB6A9}" type="slidenum">
              <a:rPr lang="en-US" smtClean="0"/>
              <a:t>‹#›</a:t>
            </a:fld>
            <a:endParaRPr lang="en-US"/>
          </a:p>
        </p:txBody>
      </p:sp>
    </p:spTree>
    <p:extLst>
      <p:ext uri="{BB962C8B-B14F-4D97-AF65-F5344CB8AC3E}">
        <p14:creationId xmlns:p14="http://schemas.microsoft.com/office/powerpoint/2010/main" val="1331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308253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311452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369185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F91541-8653-4055-B8D0-1DA02340327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7D3B3-7289-4D5F-A9C7-66FBD25148ED}" type="slidenum">
              <a:rPr lang="en-US" smtClean="0"/>
              <a:t>‹#›</a:t>
            </a:fld>
            <a:endParaRPr lang="en-US"/>
          </a:p>
        </p:txBody>
      </p:sp>
    </p:spTree>
    <p:extLst>
      <p:ext uri="{BB962C8B-B14F-4D97-AF65-F5344CB8AC3E}">
        <p14:creationId xmlns:p14="http://schemas.microsoft.com/office/powerpoint/2010/main" val="1612979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91541-8653-4055-B8D0-1DA02340327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7D3B3-7289-4D5F-A9C7-66FBD25148ED}" type="slidenum">
              <a:rPr lang="en-US" smtClean="0"/>
              <a:t>‹#›</a:t>
            </a:fld>
            <a:endParaRPr lang="en-US"/>
          </a:p>
        </p:txBody>
      </p:sp>
    </p:spTree>
    <p:extLst>
      <p:ext uri="{BB962C8B-B14F-4D97-AF65-F5344CB8AC3E}">
        <p14:creationId xmlns:p14="http://schemas.microsoft.com/office/powerpoint/2010/main" val="261799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91541-8653-4055-B8D0-1DA02340327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7D3B3-7289-4D5F-A9C7-66FBD25148E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22318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91541-8653-4055-B8D0-1DA02340327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7D3B3-7289-4D5F-A9C7-66FBD25148ED}" type="slidenum">
              <a:rPr lang="en-US" smtClean="0"/>
              <a:t>‹#›</a:t>
            </a:fld>
            <a:endParaRPr lang="en-US"/>
          </a:p>
        </p:txBody>
      </p:sp>
    </p:spTree>
    <p:extLst>
      <p:ext uri="{BB962C8B-B14F-4D97-AF65-F5344CB8AC3E}">
        <p14:creationId xmlns:p14="http://schemas.microsoft.com/office/powerpoint/2010/main" val="1858297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91541-8653-4055-B8D0-1DA02340327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7D3B3-7289-4D5F-A9C7-66FBD25148E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977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91541-8653-4055-B8D0-1DA02340327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7D3B3-7289-4D5F-A9C7-66FBD25148ED}" type="slidenum">
              <a:rPr lang="en-US" smtClean="0"/>
              <a:t>‹#›</a:t>
            </a:fld>
            <a:endParaRPr lang="en-US"/>
          </a:p>
        </p:txBody>
      </p:sp>
    </p:spTree>
    <p:extLst>
      <p:ext uri="{BB962C8B-B14F-4D97-AF65-F5344CB8AC3E}">
        <p14:creationId xmlns:p14="http://schemas.microsoft.com/office/powerpoint/2010/main" val="3610660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F91541-8653-4055-B8D0-1DA02340327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7D3B3-7289-4D5F-A9C7-66FBD25148ED}" type="slidenum">
              <a:rPr lang="en-US" smtClean="0"/>
              <a:t>‹#›</a:t>
            </a:fld>
            <a:endParaRPr lang="en-US"/>
          </a:p>
        </p:txBody>
      </p:sp>
    </p:spTree>
    <p:extLst>
      <p:ext uri="{BB962C8B-B14F-4D97-AF65-F5344CB8AC3E}">
        <p14:creationId xmlns:p14="http://schemas.microsoft.com/office/powerpoint/2010/main" val="1378461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F91541-8653-4055-B8D0-1DA02340327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7D3B3-7289-4D5F-A9C7-66FBD25148ED}" type="slidenum">
              <a:rPr lang="en-US" smtClean="0"/>
              <a:t>‹#›</a:t>
            </a:fld>
            <a:endParaRPr lang="en-US"/>
          </a:p>
        </p:txBody>
      </p:sp>
    </p:spTree>
    <p:extLst>
      <p:ext uri="{BB962C8B-B14F-4D97-AF65-F5344CB8AC3E}">
        <p14:creationId xmlns:p14="http://schemas.microsoft.com/office/powerpoint/2010/main" val="1963386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86730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7921" indent="0" algn="ctr">
              <a:buNone/>
              <a:defRPr/>
            </a:lvl2pPr>
            <a:lvl3pPr marL="1076317" indent="0" algn="ctr">
              <a:buNone/>
              <a:defRPr/>
            </a:lvl3pPr>
            <a:lvl4pPr marL="1614237" indent="0" algn="ctr">
              <a:buNone/>
              <a:defRPr/>
            </a:lvl4pPr>
            <a:lvl5pPr marL="2152633" indent="0" algn="ctr">
              <a:buNone/>
              <a:defRPr/>
            </a:lvl5pPr>
            <a:lvl6pPr marL="2690554" indent="0" algn="ctr">
              <a:buNone/>
              <a:defRPr/>
            </a:lvl6pPr>
            <a:lvl7pPr marL="3228475" indent="0" algn="ctr">
              <a:buNone/>
              <a:defRPr/>
            </a:lvl7pPr>
            <a:lvl8pPr marL="3766871" indent="0" algn="ctr">
              <a:buNone/>
              <a:defRPr/>
            </a:lvl8pPr>
            <a:lvl9pPr marL="430479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70504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7156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F91541-8653-4055-B8D0-1DA02340327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7D3B3-7289-4D5F-A9C7-66FBD25148ED}" type="slidenum">
              <a:rPr lang="en-US" smtClean="0"/>
              <a:t>‹#›</a:t>
            </a:fld>
            <a:endParaRPr lang="en-US"/>
          </a:p>
        </p:txBody>
      </p:sp>
    </p:spTree>
    <p:extLst>
      <p:ext uri="{BB962C8B-B14F-4D97-AF65-F5344CB8AC3E}">
        <p14:creationId xmlns:p14="http://schemas.microsoft.com/office/powerpoint/2010/main" val="1793477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7921" indent="0">
              <a:buNone/>
              <a:defRPr sz="2097"/>
            </a:lvl2pPr>
            <a:lvl3pPr marL="1076317" indent="0">
              <a:buNone/>
              <a:defRPr sz="1873"/>
            </a:lvl3pPr>
            <a:lvl4pPr marL="1614237" indent="0">
              <a:buNone/>
              <a:defRPr sz="1648"/>
            </a:lvl4pPr>
            <a:lvl5pPr marL="2152633" indent="0">
              <a:buNone/>
              <a:defRPr sz="1648"/>
            </a:lvl5pPr>
            <a:lvl6pPr marL="2690554" indent="0">
              <a:buNone/>
              <a:defRPr sz="1648"/>
            </a:lvl6pPr>
            <a:lvl7pPr marL="3228475" indent="0">
              <a:buNone/>
              <a:defRPr sz="1648"/>
            </a:lvl7pPr>
            <a:lvl8pPr marL="3766871" indent="0">
              <a:buNone/>
              <a:defRPr sz="1648"/>
            </a:lvl8pPr>
            <a:lvl9pPr marL="4304791" indent="0">
              <a:buNone/>
              <a:defRPr sz="1648"/>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43580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3658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7921" indent="0">
              <a:buNone/>
              <a:defRPr sz="2322" b="1"/>
            </a:lvl2pPr>
            <a:lvl3pPr marL="1076317" indent="0">
              <a:buNone/>
              <a:defRPr sz="2097" b="1"/>
            </a:lvl3pPr>
            <a:lvl4pPr marL="1614237" indent="0">
              <a:buNone/>
              <a:defRPr sz="1873" b="1"/>
            </a:lvl4pPr>
            <a:lvl5pPr marL="2152633" indent="0">
              <a:buNone/>
              <a:defRPr sz="1873" b="1"/>
            </a:lvl5pPr>
            <a:lvl6pPr marL="2690554" indent="0">
              <a:buNone/>
              <a:defRPr sz="1873" b="1"/>
            </a:lvl6pPr>
            <a:lvl7pPr marL="3228475" indent="0">
              <a:buNone/>
              <a:defRPr sz="1873" b="1"/>
            </a:lvl7pPr>
            <a:lvl8pPr marL="3766871" indent="0">
              <a:buNone/>
              <a:defRPr sz="1873" b="1"/>
            </a:lvl8pPr>
            <a:lvl9pPr marL="4304791"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7921" indent="0">
              <a:buNone/>
              <a:defRPr sz="2322" b="1"/>
            </a:lvl2pPr>
            <a:lvl3pPr marL="1076317" indent="0">
              <a:buNone/>
              <a:defRPr sz="2097" b="1"/>
            </a:lvl3pPr>
            <a:lvl4pPr marL="1614237" indent="0">
              <a:buNone/>
              <a:defRPr sz="1873" b="1"/>
            </a:lvl4pPr>
            <a:lvl5pPr marL="2152633" indent="0">
              <a:buNone/>
              <a:defRPr sz="1873" b="1"/>
            </a:lvl5pPr>
            <a:lvl6pPr marL="2690554" indent="0">
              <a:buNone/>
              <a:defRPr sz="1873" b="1"/>
            </a:lvl6pPr>
            <a:lvl7pPr marL="3228475" indent="0">
              <a:buNone/>
              <a:defRPr sz="1873" b="1"/>
            </a:lvl7pPr>
            <a:lvl8pPr marL="3766871" indent="0">
              <a:buNone/>
              <a:defRPr sz="1873" b="1"/>
            </a:lvl8pPr>
            <a:lvl9pPr marL="4304791"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45034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71786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65106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7921" indent="0">
              <a:buNone/>
              <a:defRPr sz="1423"/>
            </a:lvl2pPr>
            <a:lvl3pPr marL="1076317" indent="0">
              <a:buNone/>
              <a:defRPr sz="1198"/>
            </a:lvl3pPr>
            <a:lvl4pPr marL="1614237" indent="0">
              <a:buNone/>
              <a:defRPr sz="1049"/>
            </a:lvl4pPr>
            <a:lvl5pPr marL="2152633" indent="0">
              <a:buNone/>
              <a:defRPr sz="1049"/>
            </a:lvl5pPr>
            <a:lvl6pPr marL="2690554" indent="0">
              <a:buNone/>
              <a:defRPr sz="1049"/>
            </a:lvl6pPr>
            <a:lvl7pPr marL="3228475" indent="0">
              <a:buNone/>
              <a:defRPr sz="1049"/>
            </a:lvl7pPr>
            <a:lvl8pPr marL="3766871" indent="0">
              <a:buNone/>
              <a:defRPr sz="1049"/>
            </a:lvl8pPr>
            <a:lvl9pPr marL="4304791" indent="0">
              <a:buNone/>
              <a:defRPr sz="1049"/>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16409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7921" indent="0">
              <a:buNone/>
              <a:defRPr sz="3296"/>
            </a:lvl2pPr>
            <a:lvl3pPr marL="1076317" indent="0">
              <a:buNone/>
              <a:defRPr sz="2846"/>
            </a:lvl3pPr>
            <a:lvl4pPr marL="1614237" indent="0">
              <a:buNone/>
              <a:defRPr sz="2322"/>
            </a:lvl4pPr>
            <a:lvl5pPr marL="2152633" indent="0">
              <a:buNone/>
              <a:defRPr sz="2322"/>
            </a:lvl5pPr>
            <a:lvl6pPr marL="2690554" indent="0">
              <a:buNone/>
              <a:defRPr sz="2322"/>
            </a:lvl6pPr>
            <a:lvl7pPr marL="3228475" indent="0">
              <a:buNone/>
              <a:defRPr sz="2322"/>
            </a:lvl7pPr>
            <a:lvl8pPr marL="3766871" indent="0">
              <a:buNone/>
              <a:defRPr sz="2322"/>
            </a:lvl8pPr>
            <a:lvl9pPr marL="4304791"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7921" indent="0">
              <a:buNone/>
              <a:defRPr sz="1423"/>
            </a:lvl2pPr>
            <a:lvl3pPr marL="1076317" indent="0">
              <a:buNone/>
              <a:defRPr sz="1198"/>
            </a:lvl3pPr>
            <a:lvl4pPr marL="1614237" indent="0">
              <a:buNone/>
              <a:defRPr sz="1049"/>
            </a:lvl4pPr>
            <a:lvl5pPr marL="2152633" indent="0">
              <a:buNone/>
              <a:defRPr sz="1049"/>
            </a:lvl5pPr>
            <a:lvl6pPr marL="2690554" indent="0">
              <a:buNone/>
              <a:defRPr sz="1049"/>
            </a:lvl6pPr>
            <a:lvl7pPr marL="3228475" indent="0">
              <a:buNone/>
              <a:defRPr sz="1049"/>
            </a:lvl7pPr>
            <a:lvl8pPr marL="3766871" indent="0">
              <a:buNone/>
              <a:defRPr sz="1049"/>
            </a:lvl8pPr>
            <a:lvl9pPr marL="4304791" indent="0">
              <a:buNone/>
              <a:defRPr sz="1049"/>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39305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06339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8402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91541-8653-4055-B8D0-1DA02340327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7D3B3-7289-4D5F-A9C7-66FBD25148ED}" type="slidenum">
              <a:rPr lang="en-US" smtClean="0"/>
              <a:t>‹#›</a:t>
            </a:fld>
            <a:endParaRPr lang="en-US"/>
          </a:p>
        </p:txBody>
      </p:sp>
    </p:spTree>
    <p:extLst>
      <p:ext uri="{BB962C8B-B14F-4D97-AF65-F5344CB8AC3E}">
        <p14:creationId xmlns:p14="http://schemas.microsoft.com/office/powerpoint/2010/main" val="23433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F91541-8653-4055-B8D0-1DA02340327A}"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7D3B3-7289-4D5F-A9C7-66FBD25148ED}" type="slidenum">
              <a:rPr lang="en-US" smtClean="0"/>
              <a:t>‹#›</a:t>
            </a:fld>
            <a:endParaRPr lang="en-US"/>
          </a:p>
        </p:txBody>
      </p:sp>
    </p:spTree>
    <p:extLst>
      <p:ext uri="{BB962C8B-B14F-4D97-AF65-F5344CB8AC3E}">
        <p14:creationId xmlns:p14="http://schemas.microsoft.com/office/powerpoint/2010/main" val="222795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F91541-8653-4055-B8D0-1DA02340327A}" type="datetimeFigureOut">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C7D3B3-7289-4D5F-A9C7-66FBD25148ED}" type="slidenum">
              <a:rPr lang="en-US" smtClean="0"/>
              <a:t>‹#›</a:t>
            </a:fld>
            <a:endParaRPr lang="en-US"/>
          </a:p>
        </p:txBody>
      </p:sp>
    </p:spTree>
    <p:extLst>
      <p:ext uri="{BB962C8B-B14F-4D97-AF65-F5344CB8AC3E}">
        <p14:creationId xmlns:p14="http://schemas.microsoft.com/office/powerpoint/2010/main" val="14647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F91541-8653-4055-B8D0-1DA02340327A}" type="datetimeFigureOut">
              <a:rPr lang="en-US" smtClean="0"/>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C7D3B3-7289-4D5F-A9C7-66FBD25148ED}" type="slidenum">
              <a:rPr lang="en-US" smtClean="0"/>
              <a:t>‹#›</a:t>
            </a:fld>
            <a:endParaRPr lang="en-US"/>
          </a:p>
        </p:txBody>
      </p:sp>
    </p:spTree>
    <p:extLst>
      <p:ext uri="{BB962C8B-B14F-4D97-AF65-F5344CB8AC3E}">
        <p14:creationId xmlns:p14="http://schemas.microsoft.com/office/powerpoint/2010/main" val="223809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91541-8653-4055-B8D0-1DA02340327A}" type="datetimeFigureOut">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C7D3B3-7289-4D5F-A9C7-66FBD25148ED}" type="slidenum">
              <a:rPr lang="en-US" smtClean="0"/>
              <a:t>‹#›</a:t>
            </a:fld>
            <a:endParaRPr lang="en-US"/>
          </a:p>
        </p:txBody>
      </p:sp>
    </p:spTree>
    <p:extLst>
      <p:ext uri="{BB962C8B-B14F-4D97-AF65-F5344CB8AC3E}">
        <p14:creationId xmlns:p14="http://schemas.microsoft.com/office/powerpoint/2010/main" val="94271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F91541-8653-4055-B8D0-1DA02340327A}"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7D3B3-7289-4D5F-A9C7-66FBD25148ED}" type="slidenum">
              <a:rPr lang="en-US" smtClean="0"/>
              <a:t>‹#›</a:t>
            </a:fld>
            <a:endParaRPr lang="en-US"/>
          </a:p>
        </p:txBody>
      </p:sp>
    </p:spTree>
    <p:extLst>
      <p:ext uri="{BB962C8B-B14F-4D97-AF65-F5344CB8AC3E}">
        <p14:creationId xmlns:p14="http://schemas.microsoft.com/office/powerpoint/2010/main" val="3599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F91541-8653-4055-B8D0-1DA02340327A}"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7D3B3-7289-4D5F-A9C7-66FBD25148ED}" type="slidenum">
              <a:rPr lang="en-US" smtClean="0"/>
              <a:t>‹#›</a:t>
            </a:fld>
            <a:endParaRPr lang="en-US"/>
          </a:p>
        </p:txBody>
      </p:sp>
    </p:spTree>
    <p:extLst>
      <p:ext uri="{BB962C8B-B14F-4D97-AF65-F5344CB8AC3E}">
        <p14:creationId xmlns:p14="http://schemas.microsoft.com/office/powerpoint/2010/main" val="2695612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F91541-8653-4055-B8D0-1DA02340327A}" type="datetimeFigureOut">
              <a:rPr lang="en-US" smtClean="0"/>
              <a:t>10/30/2025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4C7D3B3-7289-4D5F-A9C7-66FBD25148ED}" type="slidenum">
              <a:rPr lang="en-US" smtClean="0"/>
              <a:t>‹#›</a:t>
            </a:fld>
            <a:endParaRPr lang="en-US"/>
          </a:p>
        </p:txBody>
      </p:sp>
    </p:spTree>
    <p:extLst>
      <p:ext uri="{BB962C8B-B14F-4D97-AF65-F5344CB8AC3E}">
        <p14:creationId xmlns:p14="http://schemas.microsoft.com/office/powerpoint/2010/main" val="2662013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1648">
                <a:latin typeface="Arial" panose="020B0604020202020204" pitchFamily="34"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1648">
                <a:latin typeface="Arial" panose="020B0604020202020204" pitchFamily="34"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238702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panose="020B0604020202020204" pitchFamily="34" charset="0"/>
        </a:defRPr>
      </a:lvl2pPr>
      <a:lvl3pPr algn="ctr" rtl="0" eaLnBrk="0" fontAlgn="base" hangingPunct="0">
        <a:spcBef>
          <a:spcPct val="0"/>
        </a:spcBef>
        <a:spcAft>
          <a:spcPct val="0"/>
        </a:spcAft>
        <a:defRPr sz="5168">
          <a:solidFill>
            <a:schemeClr val="tx2"/>
          </a:solidFill>
          <a:latin typeface="Arial" panose="020B0604020202020204" pitchFamily="34" charset="0"/>
        </a:defRPr>
      </a:lvl3pPr>
      <a:lvl4pPr algn="ctr" rtl="0" eaLnBrk="0" fontAlgn="base" hangingPunct="0">
        <a:spcBef>
          <a:spcPct val="0"/>
        </a:spcBef>
        <a:spcAft>
          <a:spcPct val="0"/>
        </a:spcAft>
        <a:defRPr sz="5168">
          <a:solidFill>
            <a:schemeClr val="tx2"/>
          </a:solidFill>
          <a:latin typeface="Arial" panose="020B0604020202020204" pitchFamily="34" charset="0"/>
        </a:defRPr>
      </a:lvl4pPr>
      <a:lvl5pPr algn="ctr" rtl="0" eaLnBrk="0" fontAlgn="base" hangingPunct="0">
        <a:spcBef>
          <a:spcPct val="0"/>
        </a:spcBef>
        <a:spcAft>
          <a:spcPct val="0"/>
        </a:spcAft>
        <a:defRPr sz="5168">
          <a:solidFill>
            <a:schemeClr val="tx2"/>
          </a:solidFill>
          <a:latin typeface="Arial" panose="020B0604020202020204" pitchFamily="34" charset="0"/>
        </a:defRPr>
      </a:lvl5pPr>
      <a:lvl6pPr marL="537921" algn="ctr" rtl="0" fontAlgn="base">
        <a:spcBef>
          <a:spcPct val="0"/>
        </a:spcBef>
        <a:spcAft>
          <a:spcPct val="0"/>
        </a:spcAft>
        <a:defRPr sz="5168">
          <a:solidFill>
            <a:schemeClr val="tx2"/>
          </a:solidFill>
          <a:latin typeface="Arial" panose="020B0604020202020204" pitchFamily="34" charset="0"/>
        </a:defRPr>
      </a:lvl6pPr>
      <a:lvl7pPr marL="1076317" algn="ctr" rtl="0" fontAlgn="base">
        <a:spcBef>
          <a:spcPct val="0"/>
        </a:spcBef>
        <a:spcAft>
          <a:spcPct val="0"/>
        </a:spcAft>
        <a:defRPr sz="5168">
          <a:solidFill>
            <a:schemeClr val="tx2"/>
          </a:solidFill>
          <a:latin typeface="Arial" panose="020B0604020202020204" pitchFamily="34" charset="0"/>
        </a:defRPr>
      </a:lvl7pPr>
      <a:lvl8pPr marL="1614237" algn="ctr" rtl="0" fontAlgn="base">
        <a:spcBef>
          <a:spcPct val="0"/>
        </a:spcBef>
        <a:spcAft>
          <a:spcPct val="0"/>
        </a:spcAft>
        <a:defRPr sz="5168">
          <a:solidFill>
            <a:schemeClr val="tx2"/>
          </a:solidFill>
          <a:latin typeface="Arial" panose="020B0604020202020204" pitchFamily="34" charset="0"/>
        </a:defRPr>
      </a:lvl8pPr>
      <a:lvl9pPr marL="2152633" algn="ctr" rtl="0" fontAlgn="base">
        <a:spcBef>
          <a:spcPct val="0"/>
        </a:spcBef>
        <a:spcAft>
          <a:spcPct val="0"/>
        </a:spcAft>
        <a:defRPr sz="5168">
          <a:solidFill>
            <a:schemeClr val="tx2"/>
          </a:solidFill>
          <a:latin typeface="Arial" panose="020B0604020202020204" pitchFamily="34" charset="0"/>
        </a:defRPr>
      </a:lvl9pPr>
    </p:titleStyle>
    <p:bodyStyle>
      <a:lvl1pPr marL="403322" indent="-403322" algn="l" rtl="0" eaLnBrk="0" fontAlgn="base" hangingPunct="0">
        <a:spcBef>
          <a:spcPct val="20000"/>
        </a:spcBef>
        <a:spcAft>
          <a:spcPct val="0"/>
        </a:spcAft>
        <a:buChar char="•"/>
        <a:defRPr sz="3745">
          <a:solidFill>
            <a:schemeClr val="tx1"/>
          </a:solidFill>
          <a:latin typeface="+mn-lt"/>
          <a:ea typeface="+mn-ea"/>
          <a:cs typeface="+mn-cs"/>
        </a:defRPr>
      </a:lvl1pPr>
      <a:lvl2pPr marL="874180" indent="-335309" algn="l" rtl="0" eaLnBrk="0" fontAlgn="base" hangingPunct="0">
        <a:spcBef>
          <a:spcPct val="20000"/>
        </a:spcBef>
        <a:spcAft>
          <a:spcPct val="0"/>
        </a:spcAft>
        <a:buChar char="–"/>
        <a:defRPr sz="3296">
          <a:solidFill>
            <a:schemeClr val="tx1"/>
          </a:solidFill>
          <a:latin typeface="+mn-lt"/>
        </a:defRPr>
      </a:lvl2pPr>
      <a:lvl3pPr marL="1345039" indent="-268722" algn="l" rtl="0" eaLnBrk="0" fontAlgn="base" hangingPunct="0">
        <a:spcBef>
          <a:spcPct val="20000"/>
        </a:spcBef>
        <a:spcAft>
          <a:spcPct val="0"/>
        </a:spcAft>
        <a:buChar char="•"/>
        <a:defRPr sz="2846">
          <a:solidFill>
            <a:schemeClr val="tx1"/>
          </a:solidFill>
          <a:latin typeface="+mn-lt"/>
        </a:defRPr>
      </a:lvl3pPr>
      <a:lvl4pPr marL="1882484"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752" indent="-269198" algn="l" rtl="0" fontAlgn="base">
        <a:spcBef>
          <a:spcPct val="20000"/>
        </a:spcBef>
        <a:spcAft>
          <a:spcPct val="0"/>
        </a:spcAft>
        <a:buChar char="»"/>
        <a:defRPr sz="2322">
          <a:solidFill>
            <a:schemeClr val="tx1"/>
          </a:solidFill>
          <a:latin typeface="+mn-lt"/>
        </a:defRPr>
      </a:lvl6pPr>
      <a:lvl7pPr marL="3497673" indent="-269198" algn="l" rtl="0" fontAlgn="base">
        <a:spcBef>
          <a:spcPct val="20000"/>
        </a:spcBef>
        <a:spcAft>
          <a:spcPct val="0"/>
        </a:spcAft>
        <a:buChar char="»"/>
        <a:defRPr sz="2322">
          <a:solidFill>
            <a:schemeClr val="tx1"/>
          </a:solidFill>
          <a:latin typeface="+mn-lt"/>
        </a:defRPr>
      </a:lvl7pPr>
      <a:lvl8pPr marL="4036069" indent="-269198" algn="l" rtl="0" fontAlgn="base">
        <a:spcBef>
          <a:spcPct val="20000"/>
        </a:spcBef>
        <a:spcAft>
          <a:spcPct val="0"/>
        </a:spcAft>
        <a:buChar char="»"/>
        <a:defRPr sz="2322">
          <a:solidFill>
            <a:schemeClr val="tx1"/>
          </a:solidFill>
          <a:latin typeface="+mn-lt"/>
        </a:defRPr>
      </a:lvl8pPr>
      <a:lvl9pPr marL="4573989" indent="-269198"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317" rtl="0" eaLnBrk="1" latinLnBrk="0" hangingPunct="1">
        <a:defRPr sz="2097" kern="1200">
          <a:solidFill>
            <a:schemeClr val="tx1"/>
          </a:solidFill>
          <a:latin typeface="+mn-lt"/>
          <a:ea typeface="+mn-ea"/>
          <a:cs typeface="+mn-cs"/>
        </a:defRPr>
      </a:lvl1pPr>
      <a:lvl2pPr marL="537921" algn="l" defTabSz="1076317" rtl="0" eaLnBrk="1" latinLnBrk="0" hangingPunct="1">
        <a:defRPr sz="2097" kern="1200">
          <a:solidFill>
            <a:schemeClr val="tx1"/>
          </a:solidFill>
          <a:latin typeface="+mn-lt"/>
          <a:ea typeface="+mn-ea"/>
          <a:cs typeface="+mn-cs"/>
        </a:defRPr>
      </a:lvl2pPr>
      <a:lvl3pPr marL="1076317" algn="l" defTabSz="1076317" rtl="0" eaLnBrk="1" latinLnBrk="0" hangingPunct="1">
        <a:defRPr sz="2097" kern="1200">
          <a:solidFill>
            <a:schemeClr val="tx1"/>
          </a:solidFill>
          <a:latin typeface="+mn-lt"/>
          <a:ea typeface="+mn-ea"/>
          <a:cs typeface="+mn-cs"/>
        </a:defRPr>
      </a:lvl3pPr>
      <a:lvl4pPr marL="1614237" algn="l" defTabSz="1076317" rtl="0" eaLnBrk="1" latinLnBrk="0" hangingPunct="1">
        <a:defRPr sz="2097" kern="1200">
          <a:solidFill>
            <a:schemeClr val="tx1"/>
          </a:solidFill>
          <a:latin typeface="+mn-lt"/>
          <a:ea typeface="+mn-ea"/>
          <a:cs typeface="+mn-cs"/>
        </a:defRPr>
      </a:lvl4pPr>
      <a:lvl5pPr marL="2152633" algn="l" defTabSz="1076317" rtl="0" eaLnBrk="1" latinLnBrk="0" hangingPunct="1">
        <a:defRPr sz="2097" kern="1200">
          <a:solidFill>
            <a:schemeClr val="tx1"/>
          </a:solidFill>
          <a:latin typeface="+mn-lt"/>
          <a:ea typeface="+mn-ea"/>
          <a:cs typeface="+mn-cs"/>
        </a:defRPr>
      </a:lvl5pPr>
      <a:lvl6pPr marL="2690554" algn="l" defTabSz="1076317" rtl="0" eaLnBrk="1" latinLnBrk="0" hangingPunct="1">
        <a:defRPr sz="2097" kern="1200">
          <a:solidFill>
            <a:schemeClr val="tx1"/>
          </a:solidFill>
          <a:latin typeface="+mn-lt"/>
          <a:ea typeface="+mn-ea"/>
          <a:cs typeface="+mn-cs"/>
        </a:defRPr>
      </a:lvl6pPr>
      <a:lvl7pPr marL="3228475" algn="l" defTabSz="1076317" rtl="0" eaLnBrk="1" latinLnBrk="0" hangingPunct="1">
        <a:defRPr sz="2097" kern="1200">
          <a:solidFill>
            <a:schemeClr val="tx1"/>
          </a:solidFill>
          <a:latin typeface="+mn-lt"/>
          <a:ea typeface="+mn-ea"/>
          <a:cs typeface="+mn-cs"/>
        </a:defRPr>
      </a:lvl7pPr>
      <a:lvl8pPr marL="3766871" algn="l" defTabSz="1076317" rtl="0" eaLnBrk="1" latinLnBrk="0" hangingPunct="1">
        <a:defRPr sz="2097" kern="1200">
          <a:solidFill>
            <a:schemeClr val="tx1"/>
          </a:solidFill>
          <a:latin typeface="+mn-lt"/>
          <a:ea typeface="+mn-ea"/>
          <a:cs typeface="+mn-cs"/>
        </a:defRPr>
      </a:lvl8pPr>
      <a:lvl9pPr marL="4304791" algn="l" defTabSz="1076317" rtl="0" eaLnBrk="1" latinLnBrk="0" hangingPunct="1">
        <a:defRPr sz="2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9.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2" name="Picture 7" descr="BƯỚM 58"/>
          <p:cNvPicPr>
            <a:picLocks noChangeAspect="1" noChangeArrowheads="1" noCrop="1"/>
          </p:cNvPicPr>
          <p:nvPr/>
        </p:nvPicPr>
        <p:blipFill>
          <a:blip r:embed="rId3"/>
          <a:srcRect/>
          <a:stretch>
            <a:fillRect/>
          </a:stretch>
        </p:blipFill>
        <p:spPr bwMode="auto">
          <a:xfrm rot="9961410">
            <a:off x="10447677" y="295102"/>
            <a:ext cx="896732" cy="116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4"/>
          <a:srcRect/>
          <a:stretch>
            <a:fillRect/>
          </a:stretch>
        </p:blipFill>
        <p:spPr bwMode="auto">
          <a:xfrm rot="417220" flipH="1">
            <a:off x="1744470" y="5189453"/>
            <a:ext cx="831809" cy="60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2"/>
          <p:cNvSpPr>
            <a:spLocks noChangeArrowheads="1" noChangeShapeType="1" noTextEdit="1"/>
          </p:cNvSpPr>
          <p:nvPr/>
        </p:nvSpPr>
        <p:spPr bwMode="auto">
          <a:xfrm>
            <a:off x="4019359" y="-20043"/>
            <a:ext cx="3890785" cy="1524000"/>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TỰ NHIÊN VÀ XÃ HỘI</a:t>
            </a:r>
          </a:p>
          <a:p>
            <a:pPr algn="ctr"/>
            <a:r>
              <a:rPr lang="vi-VN" sz="3600" b="1" kern="10" dirty="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LỚP 3A.</a:t>
            </a:r>
          </a:p>
        </p:txBody>
      </p:sp>
      <p:sp>
        <p:nvSpPr>
          <p:cNvPr id="10" name="WordArt 3"/>
          <p:cNvSpPr>
            <a:spLocks noChangeArrowheads="1" noChangeShapeType="1" noTextEdit="1"/>
          </p:cNvSpPr>
          <p:nvPr/>
        </p:nvSpPr>
        <p:spPr bwMode="auto">
          <a:xfrm>
            <a:off x="1" y="1900390"/>
            <a:ext cx="9594376" cy="1556147"/>
          </a:xfrm>
          <a:prstGeom prst="rect">
            <a:avLst/>
          </a:prstGeom>
        </p:spPr>
        <p:txBody>
          <a:bodyPr wrap="none" lIns="57552" tIns="28776" rIns="57552" bIns="28776" fromWordArt="1">
            <a:prstTxWarp prst="textPlain">
              <a:avLst>
                <a:gd name="adj" fmla="val 50454"/>
              </a:avLst>
            </a:prstTxWarp>
          </a:bodyPr>
          <a:lstStyle/>
          <a:p>
            <a:pPr algn="ctr"/>
            <a:r>
              <a:rPr lang="en-US" sz="3800" b="1" i="1" kern="10" dirty="0">
                <a:ln w="9525">
                  <a:noFill/>
                  <a:round/>
                  <a:headEnd/>
                  <a:tailEnd/>
                </a:ln>
                <a:solidFill>
                  <a:srgbClr val="FF0000"/>
                </a:solidFill>
                <a:latin typeface="Times New Roman"/>
                <a:cs typeface="Times New Roman"/>
              </a:rPr>
              <a:t>BÀI 5: </a:t>
            </a:r>
            <a:r>
              <a:rPr lang="vi-VN" sz="3800" b="1" i="1" kern="10" dirty="0">
                <a:ln w="9525">
                  <a:noFill/>
                  <a:round/>
                  <a:headEnd/>
                  <a:tailEnd/>
                </a:ln>
                <a:solidFill>
                  <a:srgbClr val="FF0000"/>
                </a:solidFill>
                <a:latin typeface="Times New Roman"/>
                <a:cs typeface="Times New Roman"/>
              </a:rPr>
              <a:t>HOẠT ĐỘNG </a:t>
            </a:r>
          </a:p>
          <a:p>
            <a:pPr algn="ctr"/>
            <a:r>
              <a:rPr lang="vi-VN" sz="3800" b="1" i="1" kern="10" dirty="0">
                <a:ln w="9525">
                  <a:noFill/>
                  <a:round/>
                  <a:headEnd/>
                  <a:tailEnd/>
                </a:ln>
                <a:solidFill>
                  <a:srgbClr val="FF0000"/>
                </a:solidFill>
                <a:latin typeface="Times New Roman"/>
                <a:cs typeface="Times New Roman"/>
              </a:rPr>
              <a:t>KẾT NỐI </a:t>
            </a:r>
            <a:r>
              <a:rPr lang="en-US" sz="3800" b="1" i="1" kern="10" dirty="0">
                <a:ln w="9525">
                  <a:noFill/>
                  <a:round/>
                  <a:headEnd/>
                  <a:tailEnd/>
                </a:ln>
                <a:solidFill>
                  <a:srgbClr val="FF0000"/>
                </a:solidFill>
                <a:latin typeface="Times New Roman"/>
                <a:cs typeface="Times New Roman"/>
              </a:rPr>
              <a:t>VỚI </a:t>
            </a:r>
            <a:r>
              <a:rPr lang="vi-VN" sz="3800" b="1" i="1" kern="10" dirty="0">
                <a:ln w="9525">
                  <a:noFill/>
                  <a:round/>
                  <a:headEnd/>
                  <a:tailEnd/>
                </a:ln>
                <a:solidFill>
                  <a:srgbClr val="FF0000"/>
                </a:solidFill>
                <a:latin typeface="Times New Roman"/>
                <a:cs typeface="Times New Roman"/>
              </a:rPr>
              <a:t>CỘNG ĐỒNG</a:t>
            </a:r>
            <a:r>
              <a:rPr lang="en-US" sz="3800" b="1" i="1" kern="10" dirty="0">
                <a:ln w="9525">
                  <a:noFill/>
                  <a:round/>
                  <a:headEnd/>
                  <a:tailEnd/>
                </a:ln>
                <a:solidFill>
                  <a:srgbClr val="FF0000"/>
                </a:solidFill>
                <a:latin typeface="Times New Roman"/>
                <a:cs typeface="Times New Roman"/>
              </a:rPr>
              <a:t> (T2)</a:t>
            </a:r>
            <a:endParaRPr lang="vi-VN" sz="3800" b="1" i="1" kern="10" dirty="0">
              <a:ln w="9525">
                <a:noFill/>
                <a:round/>
                <a:headEnd/>
                <a:tailEnd/>
              </a:ln>
              <a:solidFill>
                <a:srgbClr val="FF0000"/>
              </a:solidFill>
              <a:latin typeface="Times New Roman"/>
              <a:cs typeface="Times New Roman"/>
            </a:endParaRPr>
          </a:p>
        </p:txBody>
      </p:sp>
      <p:sp>
        <p:nvSpPr>
          <p:cNvPr id="11" name="WordArt 4"/>
          <p:cNvSpPr>
            <a:spLocks noChangeArrowheads="1" noChangeShapeType="1" noTextEdit="1"/>
          </p:cNvSpPr>
          <p:nvPr/>
        </p:nvSpPr>
        <p:spPr bwMode="auto">
          <a:xfrm>
            <a:off x="1033736" y="4009284"/>
            <a:ext cx="7811299" cy="379028"/>
          </a:xfrm>
          <a:prstGeom prst="rect">
            <a:avLst/>
          </a:prstGeom>
        </p:spPr>
        <p:txBody>
          <a:bodyPr wrap="none" lIns="57552" tIns="28776" rIns="57552" bIns="28776" fromWordArt="1">
            <a:prstTxWarp prst="textPlain">
              <a:avLst>
                <a:gd name="adj" fmla="val 50000"/>
              </a:avLst>
            </a:prstTxWarp>
          </a:bodyPr>
          <a:lstStyle/>
          <a:p>
            <a:pPr algn="ctr"/>
            <a:r>
              <a:rPr sz="2100" b="1" i="1" dirty="0">
                <a:solidFill>
                  <a:srgbClr val="FF0000"/>
                </a:solidFill>
                <a:latin typeface="Times New Roman"/>
              </a:rPr>
              <a:t>GIÁO VIÊN: </a:t>
            </a:r>
            <a:r>
              <a:rPr lang="en-US" sz="2100" b="1" i="1" dirty="0">
                <a:solidFill>
                  <a:srgbClr val="FF0000"/>
                </a:solidFill>
                <a:latin typeface="Times New Roman"/>
              </a:rPr>
              <a:t>VŨ GIANG HUYÊN</a:t>
            </a:r>
            <a:endParaRPr lang="vi-VN"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517532906"/>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p:cNvPicPr>
            <a:picLocks noChangeAspect="1"/>
          </p:cNvPicPr>
          <p:nvPr/>
        </p:nvPicPr>
        <p:blipFill>
          <a:blip r:embed="rId2"/>
          <a:srcRect l="44444"/>
          <a:stretch>
            <a:fillRect/>
          </a:stretch>
        </p:blipFill>
        <p:spPr bwMode="auto">
          <a:xfrm>
            <a:off x="0" y="0"/>
            <a:ext cx="12192000" cy="6858000"/>
          </a:xfrm>
          <a:prstGeom prst="rect">
            <a:avLst/>
          </a:prstGeom>
          <a:noFill/>
          <a:ln w="9525">
            <a:noFill/>
            <a:miter lim="800000"/>
            <a:headEnd/>
            <a:tailEnd/>
          </a:ln>
        </p:spPr>
      </p:pic>
      <p:sp>
        <p:nvSpPr>
          <p:cNvPr id="7" name="TextBox 6"/>
          <p:cNvSpPr txBox="1">
            <a:spLocks noChangeArrowheads="1"/>
          </p:cNvSpPr>
          <p:nvPr/>
        </p:nvSpPr>
        <p:spPr bwMode="auto">
          <a:xfrm>
            <a:off x="1" y="1214422"/>
            <a:ext cx="5161951" cy="1052578"/>
          </a:xfrm>
          <a:prstGeom prst="rect">
            <a:avLst/>
          </a:prstGeom>
          <a:noFill/>
          <a:ln w="9525">
            <a:noFill/>
            <a:miter lim="800000"/>
            <a:headEnd/>
            <a:tailEnd/>
          </a:ln>
        </p:spPr>
        <p:txBody>
          <a:bodyPr lIns="91422" tIns="45711" rIns="91422" bIns="45711">
            <a:spAutoFit/>
          </a:bodyPr>
          <a:lstStyle/>
          <a:p>
            <a:pPr algn="ctr" defTabSz="456622" eaLnBrk="1" hangingPunct="1">
              <a:lnSpc>
                <a:spcPct val="130000"/>
              </a:lnSpc>
            </a:pPr>
            <a:r>
              <a:rPr lang="en-US" altLang="en-US" sz="4800" b="1" dirty="0">
                <a:solidFill>
                  <a:srgbClr val="1D8387"/>
                </a:solidFill>
                <a:latin typeface="Times New Roman" panose="02020603050405020304" pitchFamily="18" charset="0"/>
                <a:cs typeface="Times New Roman" panose="02020603050405020304" pitchFamily="18" charset="0"/>
              </a:rPr>
              <a:t>KHỞI ĐỘNG</a:t>
            </a:r>
          </a:p>
        </p:txBody>
      </p:sp>
      <p:sp>
        <p:nvSpPr>
          <p:cNvPr id="5" name="TextBox 4"/>
          <p:cNvSpPr txBox="1">
            <a:spLocks noChangeArrowheads="1"/>
          </p:cNvSpPr>
          <p:nvPr/>
        </p:nvSpPr>
        <p:spPr bwMode="auto">
          <a:xfrm>
            <a:off x="0" y="500042"/>
            <a:ext cx="12192000" cy="553998"/>
          </a:xfrm>
          <a:prstGeom prst="rect">
            <a:avLst/>
          </a:prstGeom>
          <a:noFill/>
          <a:ln w="9525">
            <a:noFill/>
            <a:miter lim="800000"/>
            <a:headEnd/>
            <a:tailEnd/>
          </a:ln>
        </p:spPr>
        <p:txBody>
          <a:bodyPr lIns="0" tIns="0" rIns="0" bIns="0">
            <a:spAutoFit/>
          </a:bodyPr>
          <a:lstStyle/>
          <a:p>
            <a:pPr algn="ctr" defTabSz="913244" eaLnBrk="1" hangingPunct="1"/>
            <a:r>
              <a:rPr lang="en-US" altLang="en-US" sz="3600" b="1" u="sng" dirty="0" err="1">
                <a:latin typeface="Times New Roman" panose="02020603050405020304" pitchFamily="18" charset="0"/>
                <a:cs typeface="Times New Roman" panose="02020603050405020304" pitchFamily="18" charset="0"/>
              </a:rPr>
              <a:t>Tự</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nhiên</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và</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xã</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hội</a:t>
            </a:r>
            <a:endParaRPr lang="en-US" altLang="en-US" sz="3600" b="1" u="sng" dirty="0">
              <a:latin typeface="Times New Roman" panose="02020603050405020304" pitchFamily="18" charset="0"/>
              <a:cs typeface="Times New Roman" panose="02020603050405020304" pitchFamily="18" charset="0"/>
            </a:endParaRPr>
          </a:p>
        </p:txBody>
      </p:sp>
      <p:pic>
        <p:nvPicPr>
          <p:cNvPr id="8" name="Picture 8"/>
          <p:cNvPicPr>
            <a:picLocks noChangeAspect="1"/>
          </p:cNvPicPr>
          <p:nvPr/>
        </p:nvPicPr>
        <p:blipFill>
          <a:blip r:embed="rId3"/>
          <a:srcRect/>
          <a:stretch>
            <a:fillRect/>
          </a:stretch>
        </p:blipFill>
        <p:spPr bwMode="auto">
          <a:xfrm rot="199089" flipH="1">
            <a:off x="2803934" y="1996679"/>
            <a:ext cx="6636453" cy="3681413"/>
          </a:xfrm>
          <a:prstGeom prst="rect">
            <a:avLst/>
          </a:prstGeom>
          <a:noFill/>
          <a:ln w="9525">
            <a:noFill/>
            <a:miter lim="800000"/>
            <a:headEnd/>
            <a:tailEnd/>
          </a:ln>
        </p:spPr>
      </p:pic>
      <p:grpSp>
        <p:nvGrpSpPr>
          <p:cNvPr id="2" name="Group 13"/>
          <p:cNvGrpSpPr>
            <a:grpSpLocks/>
          </p:cNvGrpSpPr>
          <p:nvPr/>
        </p:nvGrpSpPr>
        <p:grpSpPr bwMode="auto">
          <a:xfrm>
            <a:off x="4974070" y="3984230"/>
            <a:ext cx="1732541" cy="1824831"/>
            <a:chOff x="11279221" y="5740054"/>
            <a:chExt cx="2599189" cy="2738049"/>
          </a:xfrm>
        </p:grpSpPr>
        <p:pic>
          <p:nvPicPr>
            <p:cNvPr id="5133" name="Picture 14"/>
            <p:cNvPicPr>
              <a:picLocks noChangeAspect="1"/>
            </p:cNvPicPr>
            <p:nvPr/>
          </p:nvPicPr>
          <p:blipFill>
            <a:blip r:embed="rId4"/>
            <a:srcRect/>
            <a:stretch>
              <a:fillRect/>
            </a:stretch>
          </p:blipFill>
          <p:spPr bwMode="auto">
            <a:xfrm rot="977126">
              <a:off x="11279221" y="6211935"/>
              <a:ext cx="2599189" cy="2266168"/>
            </a:xfrm>
            <a:prstGeom prst="rect">
              <a:avLst/>
            </a:prstGeom>
            <a:noFill/>
            <a:ln w="9525">
              <a:noFill/>
              <a:miter lim="800000"/>
              <a:headEnd/>
              <a:tailEnd/>
            </a:ln>
          </p:spPr>
        </p:pic>
        <p:sp>
          <p:nvSpPr>
            <p:cNvPr id="13" name="TextBox 15"/>
            <p:cNvSpPr txBox="1"/>
            <p:nvPr/>
          </p:nvSpPr>
          <p:spPr>
            <a:xfrm rot="1078377">
              <a:off x="12520837" y="5740054"/>
              <a:ext cx="1175611" cy="2155068"/>
            </a:xfrm>
            <a:prstGeom prst="rect">
              <a:avLst/>
            </a:prstGeom>
          </p:spPr>
          <p:txBody>
            <a:bodyPr lIns="0" tIns="0" rIns="0" bIns="0">
              <a:spAutoFit/>
            </a:bodyPr>
            <a:lstStyle/>
            <a:p>
              <a:pPr algn="ctr" defTabSz="609509">
                <a:lnSpc>
                  <a:spcPts val="11199"/>
                </a:lnSpc>
                <a:defRPr/>
              </a:pPr>
              <a:r>
                <a:rPr lang="en-US" sz="8000" spc="744" dirty="0">
                  <a:solidFill>
                    <a:srgbClr val="403D3C"/>
                  </a:solidFill>
                  <a:latin typeface="Josefin Sans Bold"/>
                  <a:cs typeface="Arial" charset="0"/>
                </a:rPr>
                <a:t>?</a:t>
              </a:r>
            </a:p>
          </p:txBody>
        </p:sp>
      </p:grpSp>
    </p:spTree>
    <p:extLst>
      <p:ext uri="{BB962C8B-B14F-4D97-AF65-F5344CB8AC3E}">
        <p14:creationId xmlns:p14="http://schemas.microsoft.com/office/powerpoint/2010/main" val="341744619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4"/>
          <p:cNvSpPr txBox="1">
            <a:spLocks noChangeArrowheads="1"/>
          </p:cNvSpPr>
          <p:nvPr/>
        </p:nvSpPr>
        <p:spPr bwMode="auto">
          <a:xfrm>
            <a:off x="-59184" y="882073"/>
            <a:ext cx="12192000" cy="53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err="1">
                <a:solidFill>
                  <a:srgbClr val="FF0000"/>
                </a:solidFill>
                <a:latin typeface="Times New Roman" pitchFamily="18" charset="0"/>
              </a:rPr>
              <a:t>Bài</a:t>
            </a:r>
            <a:r>
              <a:rPr lang="en-US" sz="2800" b="1" dirty="0">
                <a:solidFill>
                  <a:srgbClr val="FF0000"/>
                </a:solidFill>
                <a:latin typeface="Times New Roman" pitchFamily="18" charset="0"/>
              </a:rPr>
              <a:t> 5: </a:t>
            </a:r>
            <a:r>
              <a:rPr lang="en-US" sz="2800" b="1" dirty="0" err="1">
                <a:solidFill>
                  <a:srgbClr val="FF0000"/>
                </a:solidFill>
                <a:latin typeface="Times New Roman" pitchFamily="18" charset="0"/>
              </a:rPr>
              <a:t>Hoạt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động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kết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nối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cộng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đồng</a:t>
            </a:r>
            <a:r>
              <a:rPr lang="en-US" sz="2800" b="1" dirty="0">
                <a:solidFill>
                  <a:srgbClr val="FF0000"/>
                </a:solidFill>
                <a:latin typeface="Times New Roman" pitchFamily="18" charset="0"/>
              </a:rPr>
              <a:t> (T2) </a:t>
            </a:r>
          </a:p>
        </p:txBody>
      </p:sp>
      <p:sp>
        <p:nvSpPr>
          <p:cNvPr id="14" name="Rectangle 13"/>
          <p:cNvSpPr/>
          <p:nvPr/>
        </p:nvSpPr>
        <p:spPr>
          <a:xfrm>
            <a:off x="0" y="1541111"/>
            <a:ext cx="12132816" cy="507190"/>
          </a:xfrm>
          <a:prstGeom prst="rect">
            <a:avLst/>
          </a:prstGeom>
        </p:spPr>
        <p:txBody>
          <a:bodyPr wrap="square">
            <a:spAutoFit/>
          </a:bodyPr>
          <a:lstStyle/>
          <a:p>
            <a:pPr algn="just"/>
            <a:r>
              <a:rPr lang="vi-VN" sz="2696" b="1" dirty="0">
                <a:solidFill>
                  <a:srgbClr val="008000"/>
                </a:solidFill>
                <a:latin typeface="Times New Roman" pitchFamily="18" charset="0"/>
                <a:cs typeface="Times New Roman" pitchFamily="18" charset="0"/>
              </a:rPr>
              <a:t>Hoạt động </a:t>
            </a:r>
            <a:r>
              <a:rPr lang="en-US" sz="2696" b="1" dirty="0">
                <a:solidFill>
                  <a:srgbClr val="008000"/>
                </a:solidFill>
                <a:latin typeface="Times New Roman" pitchFamily="18" charset="0"/>
                <a:cs typeface="Times New Roman" pitchFamily="18" charset="0"/>
              </a:rPr>
              <a:t>1</a:t>
            </a:r>
            <a:r>
              <a:rPr lang="vi-VN" sz="2696" b="1" dirty="0">
                <a:solidFill>
                  <a:srgbClr val="008000"/>
                </a:solidFill>
                <a:latin typeface="Times New Roman" pitchFamily="18" charset="0"/>
                <a:cs typeface="Times New Roman" pitchFamily="18" charset="0"/>
              </a:rPr>
              <a:t>. Ý nghĩa của các hoạt động kết nối nhà trường với xã hội</a:t>
            </a:r>
            <a:endParaRPr lang="en-US" sz="2696" b="1" dirty="0">
              <a:solidFill>
                <a:srgbClr val="008000"/>
              </a:solidFill>
              <a:latin typeface="Times New Roman" pitchFamily="18" charset="0"/>
              <a:cs typeface="Times New Roman" pitchFamily="18" charset="0"/>
            </a:endParaRPr>
          </a:p>
        </p:txBody>
      </p:sp>
      <p:sp>
        <p:nvSpPr>
          <p:cNvPr id="4" name="Rectangle 3"/>
          <p:cNvSpPr/>
          <p:nvPr/>
        </p:nvSpPr>
        <p:spPr>
          <a:xfrm>
            <a:off x="339197" y="2350905"/>
            <a:ext cx="5357261" cy="922047"/>
          </a:xfrm>
          <a:prstGeom prst="rect">
            <a:avLst/>
          </a:prstGeom>
        </p:spPr>
        <p:txBody>
          <a:bodyPr wrap="square">
            <a:spAutoFit/>
          </a:bodyPr>
          <a:lstStyle/>
          <a:p>
            <a:pPr algn="just"/>
            <a:r>
              <a:rPr lang="nl-NL" sz="2696" b="1">
                <a:solidFill>
                  <a:srgbClr val="0000CC"/>
                </a:solidFill>
                <a:latin typeface="Times New Roman" pitchFamily="18" charset="0"/>
                <a:cs typeface="Times New Roman" pitchFamily="18" charset="0"/>
              </a:rPr>
              <a:t>+</a:t>
            </a:r>
            <a:r>
              <a:rPr lang="vi-VN" sz="2696" b="1">
                <a:solidFill>
                  <a:srgbClr val="0000CC"/>
                </a:solidFill>
                <a:latin typeface="Times New Roman" pitchFamily="18" charset="0"/>
                <a:cs typeface="Times New Roman" pitchFamily="18" charset="0"/>
              </a:rPr>
              <a:t> Nêu tên và địa điểm tổ chức hoạt động ?</a:t>
            </a:r>
            <a:endParaRPr lang="en-US" sz="2696" b="1">
              <a:solidFill>
                <a:srgbClr val="0000CC"/>
              </a:solidFill>
              <a:latin typeface="Times New Roman" pitchFamily="18" charset="0"/>
              <a:cs typeface="Times New Roman" pitchFamily="18" charset="0"/>
            </a:endParaRPr>
          </a:p>
        </p:txBody>
      </p:sp>
      <p:sp>
        <p:nvSpPr>
          <p:cNvPr id="5" name="Rectangle 4"/>
          <p:cNvSpPr/>
          <p:nvPr/>
        </p:nvSpPr>
        <p:spPr>
          <a:xfrm>
            <a:off x="350235" y="3240960"/>
            <a:ext cx="5357261" cy="1336904"/>
          </a:xfrm>
          <a:prstGeom prst="rect">
            <a:avLst/>
          </a:prstGeom>
        </p:spPr>
        <p:txBody>
          <a:bodyPr wrap="square">
            <a:spAutoFit/>
          </a:bodyPr>
          <a:lstStyle/>
          <a:p>
            <a:pPr algn="just"/>
            <a:r>
              <a:rPr lang="nl-NL" sz="2696" b="1" dirty="0">
                <a:solidFill>
                  <a:srgbClr val="0000CC"/>
                </a:solidFill>
                <a:latin typeface="Times New Roman" pitchFamily="18" charset="0"/>
                <a:cs typeface="Times New Roman" pitchFamily="18" charset="0"/>
              </a:rPr>
              <a:t>+</a:t>
            </a:r>
            <a:r>
              <a:rPr lang="vi-VN" sz="2696" b="1" dirty="0">
                <a:solidFill>
                  <a:srgbClr val="0000CC"/>
                </a:solidFill>
                <a:latin typeface="Times New Roman" pitchFamily="18" charset="0"/>
                <a:cs typeface="Times New Roman" pitchFamily="18" charset="0"/>
              </a:rPr>
              <a:t> Nêu ý nghĩa và nhận xét của em về sự tham gia của các bạn trong hoạt động đó ? </a:t>
            </a:r>
            <a:endParaRPr lang="en-US" sz="2696" b="1" dirty="0">
              <a:solidFill>
                <a:srgbClr val="0000CC"/>
              </a:solidFill>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29768E16-7CAE-100F-D38D-C8B96BD67FEE}"/>
              </a:ext>
            </a:extLst>
          </p:cNvPr>
          <p:cNvSpPr/>
          <p:nvPr/>
        </p:nvSpPr>
        <p:spPr>
          <a:xfrm>
            <a:off x="350235" y="4741784"/>
            <a:ext cx="5536521" cy="922047"/>
          </a:xfrm>
          <a:prstGeom prst="rect">
            <a:avLst/>
          </a:prstGeom>
        </p:spPr>
        <p:txBody>
          <a:bodyPr wrap="square">
            <a:spAutoFit/>
          </a:bodyPr>
          <a:lstStyle/>
          <a:p>
            <a:pPr algn="just"/>
            <a:r>
              <a:rPr lang="vi-VN" sz="2696" b="1">
                <a:solidFill>
                  <a:srgbClr val="0000CC"/>
                </a:solidFill>
                <a:latin typeface="Times New Roman" pitchFamily="18" charset="0"/>
                <a:cs typeface="Times New Roman" pitchFamily="18" charset="0"/>
              </a:rPr>
              <a:t>+ Em cảm thấy như thế nào khi tham gia các hoạt động như thế?</a:t>
            </a:r>
            <a:endParaRPr lang="en-US" sz="2696" b="1">
              <a:solidFill>
                <a:srgbClr val="0000CC"/>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156425E2-3CD6-30D3-C9B3-17E0518E1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816" y="2387714"/>
            <a:ext cx="6155184" cy="4294705"/>
          </a:xfrm>
          <a:prstGeom prst="rect">
            <a:avLst/>
          </a:prstGeom>
        </p:spPr>
      </p:pic>
      <p:sp>
        <p:nvSpPr>
          <p:cNvPr id="12" name="TextBox 11"/>
          <p:cNvSpPr txBox="1">
            <a:spLocks noChangeArrowheads="1"/>
          </p:cNvSpPr>
          <p:nvPr/>
        </p:nvSpPr>
        <p:spPr bwMode="auto">
          <a:xfrm>
            <a:off x="0" y="449753"/>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u="sng" dirty="0" err="1">
                <a:solidFill>
                  <a:srgbClr val="0000FF"/>
                </a:solidFill>
                <a:latin typeface="Times New Roman" panose="02020603050405020304" pitchFamily="18" charset="0"/>
                <a:cs typeface="Times New Roman" panose="02020603050405020304" pitchFamily="18" charset="0"/>
              </a:rPr>
              <a:t>Tự</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nhiên</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và</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xã</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hội</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3928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9103" y="1481486"/>
            <a:ext cx="10958887" cy="530273"/>
          </a:xfrm>
          <a:prstGeom prst="rect">
            <a:avLst/>
          </a:prstGeom>
        </p:spPr>
        <p:txBody>
          <a:bodyPr wrap="square">
            <a:spAutoFit/>
          </a:bodyPr>
          <a:lstStyle/>
          <a:p>
            <a:r>
              <a:rPr lang="vi-VN" sz="2846" b="1" dirty="0">
                <a:solidFill>
                  <a:srgbClr val="008000"/>
                </a:solidFill>
                <a:latin typeface="Times New Roman" pitchFamily="18" charset="0"/>
                <a:cs typeface="Times New Roman" pitchFamily="18" charset="0"/>
              </a:rPr>
              <a:t>Hoạt động 1. Ý nghĩa của các hoạt động kết nối nhà trường với xã hội</a:t>
            </a:r>
          </a:p>
        </p:txBody>
      </p:sp>
      <p:sp>
        <p:nvSpPr>
          <p:cNvPr id="2" name="Rectangle 1"/>
          <p:cNvSpPr/>
          <p:nvPr/>
        </p:nvSpPr>
        <p:spPr>
          <a:xfrm>
            <a:off x="109104" y="2071605"/>
            <a:ext cx="12023712" cy="3539430"/>
          </a:xfrm>
          <a:prstGeom prst="rect">
            <a:avLst/>
          </a:prstGeom>
        </p:spPr>
        <p:txBody>
          <a:bodyPr wrap="square">
            <a:spAutoFit/>
          </a:bodyPr>
          <a:lstStyle/>
          <a:p>
            <a:pPr indent="342443" algn="just"/>
            <a:r>
              <a:rPr lang="en-US" sz="3200" b="1" i="1" dirty="0">
                <a:solidFill>
                  <a:srgbClr val="0000CC"/>
                </a:solidFill>
                <a:latin typeface="Times New Roman" pitchFamily="18" charset="0"/>
                <a:cs typeface="Times New Roman" pitchFamily="18" charset="0"/>
              </a:rPr>
              <a:t>   </a:t>
            </a:r>
            <a:r>
              <a:rPr lang="vi-VN" sz="3200" b="1" i="1" dirty="0">
                <a:solidFill>
                  <a:srgbClr val="0000CC"/>
                </a:solidFill>
                <a:latin typeface="Times New Roman" pitchFamily="18" charset="0"/>
                <a:cs typeface="Times New Roman" pitchFamily="18" charset="0"/>
              </a:rPr>
              <a:t>Đối với trường học thì việc được học an toàn giao thông đã được phổ biến nhưng việc thực hiện thì chưa được cao. Tai nạn do giao thông gây ra là rất lớn, làm thiệt hại đến tiền, của của gia đình, xã hội gây cho con người cuộc sống khó khăn, vất vả cơ cực. Đứng trước tình hình nghiêm trọng và đang vượt ngoài tầm kiểm soát như hiện nay. Đảng và Nhà nước ta đã có nhiều chủ trương, biện pháp nhằm kiềm chế, giảm thiểu tai nạn giao thông trên địa bàn cả nước.</a:t>
            </a:r>
            <a:endParaRPr lang="en-US" sz="3200" b="1" dirty="0">
              <a:solidFill>
                <a:srgbClr val="0000CC"/>
              </a:solidFill>
              <a:latin typeface="Times New Roman" pitchFamily="18" charset="0"/>
              <a:cs typeface="Times New Roman" pitchFamily="18" charset="0"/>
            </a:endParaRPr>
          </a:p>
        </p:txBody>
      </p:sp>
      <p:sp>
        <p:nvSpPr>
          <p:cNvPr id="8" name="Text Box 14"/>
          <p:cNvSpPr txBox="1">
            <a:spLocks noChangeArrowheads="1"/>
          </p:cNvSpPr>
          <p:nvPr/>
        </p:nvSpPr>
        <p:spPr bwMode="auto">
          <a:xfrm>
            <a:off x="-59184" y="882073"/>
            <a:ext cx="12192000" cy="53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err="1">
                <a:solidFill>
                  <a:srgbClr val="FF0000"/>
                </a:solidFill>
                <a:latin typeface="Times New Roman" pitchFamily="18" charset="0"/>
              </a:rPr>
              <a:t>Bài</a:t>
            </a:r>
            <a:r>
              <a:rPr lang="en-US" sz="2800" b="1" dirty="0">
                <a:solidFill>
                  <a:srgbClr val="FF0000"/>
                </a:solidFill>
                <a:latin typeface="Times New Roman" pitchFamily="18" charset="0"/>
              </a:rPr>
              <a:t> 5: </a:t>
            </a:r>
            <a:r>
              <a:rPr lang="en-US" sz="2800" b="1" dirty="0" err="1">
                <a:solidFill>
                  <a:srgbClr val="FF0000"/>
                </a:solidFill>
                <a:latin typeface="Times New Roman" pitchFamily="18" charset="0"/>
              </a:rPr>
              <a:t>Hoạt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động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kết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nối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cộng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đồng</a:t>
            </a:r>
            <a:r>
              <a:rPr lang="en-US" sz="2800" b="1" dirty="0">
                <a:solidFill>
                  <a:srgbClr val="FF0000"/>
                </a:solidFill>
                <a:latin typeface="Times New Roman" pitchFamily="18" charset="0"/>
              </a:rPr>
              <a:t> (T2) </a:t>
            </a:r>
          </a:p>
        </p:txBody>
      </p:sp>
      <p:sp>
        <p:nvSpPr>
          <p:cNvPr id="11" name="TextBox 10"/>
          <p:cNvSpPr txBox="1">
            <a:spLocks noChangeArrowheads="1"/>
          </p:cNvSpPr>
          <p:nvPr/>
        </p:nvSpPr>
        <p:spPr bwMode="auto">
          <a:xfrm>
            <a:off x="0" y="449753"/>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742218"/>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3119" y="1617947"/>
            <a:ext cx="6620996" cy="530273"/>
          </a:xfrm>
          <a:prstGeom prst="rect">
            <a:avLst/>
          </a:prstGeom>
        </p:spPr>
        <p:txBody>
          <a:bodyPr wrap="square">
            <a:spAutoFit/>
          </a:bodyPr>
          <a:lstStyle/>
          <a:p>
            <a:pPr algn="ctr"/>
            <a:r>
              <a:rPr lang="it-IT" sz="2846" b="1" dirty="0">
                <a:solidFill>
                  <a:srgbClr val="008000"/>
                </a:solidFill>
                <a:latin typeface="Times New Roman" pitchFamily="18" charset="0"/>
                <a:cs typeface="Times New Roman" pitchFamily="18" charset="0"/>
              </a:rPr>
              <a:t>Trò chơi:    Ai nhanh ai đúng</a:t>
            </a:r>
            <a:endParaRPr lang="en-US" sz="2846" b="1" dirty="0">
              <a:solidFill>
                <a:srgbClr val="008000"/>
              </a:solidFill>
              <a:latin typeface="Times New Roman" pitchFamily="18" charset="0"/>
              <a:cs typeface="Times New Roman" pitchFamily="18" charset="0"/>
            </a:endParaRPr>
          </a:p>
        </p:txBody>
      </p:sp>
      <p:sp>
        <p:nvSpPr>
          <p:cNvPr id="3" name="Rectangle 2"/>
          <p:cNvSpPr/>
          <p:nvPr/>
        </p:nvSpPr>
        <p:spPr>
          <a:xfrm>
            <a:off x="346229" y="2344527"/>
            <a:ext cx="10886749" cy="2397451"/>
          </a:xfrm>
          <a:prstGeom prst="rect">
            <a:avLst/>
          </a:prstGeom>
        </p:spPr>
        <p:txBody>
          <a:bodyPr wrap="square">
            <a:spAutoFit/>
          </a:bodyPr>
          <a:lstStyle/>
          <a:p>
            <a:pPr algn="just"/>
            <a:r>
              <a:rPr lang="en-US" sz="2996" b="1" dirty="0">
                <a:solidFill>
                  <a:srgbClr val="0000CC"/>
                </a:solidFill>
                <a:latin typeface="Times New Roman" pitchFamily="18" charset="0"/>
                <a:cs typeface="Times New Roman" pitchFamily="18" charset="0"/>
              </a:rPr>
              <a:t>        L</a:t>
            </a:r>
            <a:r>
              <a:rPr lang="vi-VN" sz="2996" b="1" dirty="0">
                <a:solidFill>
                  <a:srgbClr val="0000CC"/>
                </a:solidFill>
                <a:latin typeface="Times New Roman" pitchFamily="18" charset="0"/>
                <a:cs typeface="Times New Roman" pitchFamily="18" charset="0"/>
              </a:rPr>
              <a:t>ớp </a:t>
            </a:r>
            <a:r>
              <a:rPr lang="en-US" sz="2996" b="1" dirty="0">
                <a:solidFill>
                  <a:srgbClr val="0000CC"/>
                </a:solidFill>
                <a:latin typeface="Times New Roman" pitchFamily="18" charset="0"/>
                <a:cs typeface="Times New Roman" pitchFamily="18" charset="0"/>
              </a:rPr>
              <a:t>chia </a:t>
            </a:r>
            <a:r>
              <a:rPr lang="vi-VN" sz="2996" b="1" dirty="0">
                <a:solidFill>
                  <a:srgbClr val="0000CC"/>
                </a:solidFill>
                <a:latin typeface="Times New Roman" pitchFamily="18" charset="0"/>
                <a:cs typeface="Times New Roman" pitchFamily="18" charset="0"/>
              </a:rPr>
              <a:t>thành 2 đội, mỗi đội của 4 thành viên. Các thành viên sẽ được nhân các tâm thẻ ghi việc làm và ý nghĩa của những việc làm đó. Trong thời gian 2 phút các thành viên phải nhanh chóng gắn các tấm thẻ viêc làm với các thẻ ý nghĩa phù hợp. Đội nào đúng và nhanh nhất thì đội đó dành chiến thắng</a:t>
            </a:r>
            <a:r>
              <a:rPr lang="en-US" sz="2996" b="1" dirty="0">
                <a:solidFill>
                  <a:srgbClr val="0000CC"/>
                </a:solidFill>
                <a:latin typeface="Times New Roman" pitchFamily="18" charset="0"/>
                <a:cs typeface="Times New Roman" pitchFamily="18" charset="0"/>
              </a:rPr>
              <a:t>.</a:t>
            </a:r>
            <a:endParaRPr lang="nl-NL" sz="2996" b="1" dirty="0">
              <a:solidFill>
                <a:srgbClr val="0000CC"/>
              </a:solidFill>
              <a:latin typeface="Times New Roman" pitchFamily="18" charset="0"/>
              <a:cs typeface="Times New Roman" pitchFamily="18" charset="0"/>
            </a:endParaRPr>
          </a:p>
        </p:txBody>
      </p:sp>
      <p:sp>
        <p:nvSpPr>
          <p:cNvPr id="8" name="Text Box 14"/>
          <p:cNvSpPr txBox="1">
            <a:spLocks noChangeArrowheads="1"/>
          </p:cNvSpPr>
          <p:nvPr/>
        </p:nvSpPr>
        <p:spPr bwMode="auto">
          <a:xfrm>
            <a:off x="-59184" y="882073"/>
            <a:ext cx="12192000" cy="53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err="1">
                <a:solidFill>
                  <a:srgbClr val="FF0000"/>
                </a:solidFill>
                <a:latin typeface="Times New Roman" pitchFamily="18" charset="0"/>
              </a:rPr>
              <a:t>Bài</a:t>
            </a:r>
            <a:r>
              <a:rPr lang="en-US" sz="2800" b="1" dirty="0">
                <a:solidFill>
                  <a:srgbClr val="FF0000"/>
                </a:solidFill>
                <a:latin typeface="Times New Roman" pitchFamily="18" charset="0"/>
              </a:rPr>
              <a:t> 5: </a:t>
            </a:r>
            <a:r>
              <a:rPr lang="en-US" sz="2800" b="1" dirty="0" err="1">
                <a:solidFill>
                  <a:srgbClr val="FF0000"/>
                </a:solidFill>
                <a:latin typeface="Times New Roman" pitchFamily="18" charset="0"/>
              </a:rPr>
              <a:t>Hoạt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động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kết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nối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cộng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đồng</a:t>
            </a:r>
            <a:r>
              <a:rPr lang="en-US" sz="2800" b="1" dirty="0">
                <a:solidFill>
                  <a:srgbClr val="FF0000"/>
                </a:solidFill>
                <a:latin typeface="Times New Roman" pitchFamily="18" charset="0"/>
              </a:rPr>
              <a:t> (T2) </a:t>
            </a:r>
          </a:p>
        </p:txBody>
      </p:sp>
      <p:sp>
        <p:nvSpPr>
          <p:cNvPr id="11" name="TextBox 10"/>
          <p:cNvSpPr txBox="1">
            <a:spLocks noChangeArrowheads="1"/>
          </p:cNvSpPr>
          <p:nvPr/>
        </p:nvSpPr>
        <p:spPr bwMode="auto">
          <a:xfrm>
            <a:off x="0" y="449753"/>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8602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05BBB1-BDEE-7DC7-9F2B-295522D91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86" y="1431286"/>
            <a:ext cx="11491414" cy="5344575"/>
          </a:xfrm>
          <a:prstGeom prst="rect">
            <a:avLst/>
          </a:prstGeom>
        </p:spPr>
      </p:pic>
      <p:cxnSp>
        <p:nvCxnSpPr>
          <p:cNvPr id="5" name="Straight Arrow Connector 4">
            <a:extLst>
              <a:ext uri="{FF2B5EF4-FFF2-40B4-BE49-F238E27FC236}">
                <a16:creationId xmlns:a16="http://schemas.microsoft.com/office/drawing/2014/main" id="{A426BF15-E7A7-AFA2-023F-2767658C14DD}"/>
              </a:ext>
            </a:extLst>
          </p:cNvPr>
          <p:cNvCxnSpPr/>
          <p:nvPr/>
        </p:nvCxnSpPr>
        <p:spPr>
          <a:xfrm>
            <a:off x="5418161" y="3429000"/>
            <a:ext cx="1298601" cy="24543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 name="Straight Arrow Connector 6">
            <a:extLst>
              <a:ext uri="{FF2B5EF4-FFF2-40B4-BE49-F238E27FC236}">
                <a16:creationId xmlns:a16="http://schemas.microsoft.com/office/drawing/2014/main" id="{33DFD85A-593A-8153-6DC8-7193C40A6F84}"/>
              </a:ext>
            </a:extLst>
          </p:cNvPr>
          <p:cNvCxnSpPr/>
          <p:nvPr/>
        </p:nvCxnSpPr>
        <p:spPr>
          <a:xfrm>
            <a:off x="5418161" y="4684706"/>
            <a:ext cx="1378424" cy="43320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9" name="Straight Arrow Connector 8">
            <a:extLst>
              <a:ext uri="{FF2B5EF4-FFF2-40B4-BE49-F238E27FC236}">
                <a16:creationId xmlns:a16="http://schemas.microsoft.com/office/drawing/2014/main" id="{A172CA72-AC19-AB4B-5863-F82409D23B89}"/>
              </a:ext>
            </a:extLst>
          </p:cNvPr>
          <p:cNvCxnSpPr/>
          <p:nvPr/>
        </p:nvCxnSpPr>
        <p:spPr>
          <a:xfrm flipV="1">
            <a:off x="5418161" y="3902452"/>
            <a:ext cx="1298601" cy="19808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65893600-DC96-7D72-847B-F78AE20E0EAF}"/>
              </a:ext>
            </a:extLst>
          </p:cNvPr>
          <p:cNvCxnSpPr/>
          <p:nvPr/>
        </p:nvCxnSpPr>
        <p:spPr>
          <a:xfrm flipV="1">
            <a:off x="5418161" y="4684706"/>
            <a:ext cx="1378424" cy="11986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2" name="Text Box 14"/>
          <p:cNvSpPr txBox="1">
            <a:spLocks noChangeArrowheads="1"/>
          </p:cNvSpPr>
          <p:nvPr/>
        </p:nvSpPr>
        <p:spPr bwMode="auto">
          <a:xfrm>
            <a:off x="-59184" y="882073"/>
            <a:ext cx="12192000" cy="53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err="1">
                <a:solidFill>
                  <a:srgbClr val="FF0000"/>
                </a:solidFill>
                <a:latin typeface="Times New Roman" pitchFamily="18" charset="0"/>
              </a:rPr>
              <a:t>Bài</a:t>
            </a:r>
            <a:r>
              <a:rPr lang="en-US" sz="2800" b="1" dirty="0">
                <a:solidFill>
                  <a:srgbClr val="FF0000"/>
                </a:solidFill>
                <a:latin typeface="Times New Roman" pitchFamily="18" charset="0"/>
              </a:rPr>
              <a:t> 5: </a:t>
            </a:r>
            <a:r>
              <a:rPr lang="en-US" sz="2800" b="1" dirty="0" err="1">
                <a:solidFill>
                  <a:srgbClr val="FF0000"/>
                </a:solidFill>
                <a:latin typeface="Times New Roman" pitchFamily="18" charset="0"/>
              </a:rPr>
              <a:t>Hoạt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động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kết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nối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với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cộng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đồng</a:t>
            </a:r>
            <a:r>
              <a:rPr lang="en-US" sz="2800" b="1" dirty="0">
                <a:solidFill>
                  <a:srgbClr val="FF0000"/>
                </a:solidFill>
                <a:latin typeface="Times New Roman" pitchFamily="18" charset="0"/>
              </a:rPr>
              <a:t> (T2) </a:t>
            </a:r>
          </a:p>
        </p:txBody>
      </p:sp>
      <p:sp>
        <p:nvSpPr>
          <p:cNvPr id="14" name="TextBox 13"/>
          <p:cNvSpPr txBox="1">
            <a:spLocks noChangeArrowheads="1"/>
          </p:cNvSpPr>
          <p:nvPr/>
        </p:nvSpPr>
        <p:spPr bwMode="auto">
          <a:xfrm>
            <a:off x="0" y="449753"/>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33DFD85A-593A-8153-6DC8-7193C40A6F84}"/>
              </a:ext>
            </a:extLst>
          </p:cNvPr>
          <p:cNvCxnSpPr/>
          <p:nvPr/>
        </p:nvCxnSpPr>
        <p:spPr>
          <a:xfrm flipV="1">
            <a:off x="5418161" y="3220872"/>
            <a:ext cx="1378424" cy="146383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405198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184" y="1618162"/>
            <a:ext cx="12191999" cy="968214"/>
          </a:xfrm>
          <a:prstGeom prst="rect">
            <a:avLst/>
          </a:prstGeom>
        </p:spPr>
        <p:txBody>
          <a:bodyPr wrap="square">
            <a:spAutoFit/>
          </a:bodyPr>
          <a:lstStyle/>
          <a:p>
            <a:pPr algn="just"/>
            <a:r>
              <a:rPr lang="en-US" sz="2846" b="1" dirty="0">
                <a:solidFill>
                  <a:srgbClr val="008000"/>
                </a:solidFill>
                <a:latin typeface="Times New Roman" pitchFamily="18" charset="0"/>
                <a:cs typeface="Times New Roman" pitchFamily="18" charset="0"/>
              </a:rPr>
              <a:t>       </a:t>
            </a:r>
            <a:r>
              <a:rPr lang="vi-VN" sz="2846" b="1" dirty="0">
                <a:solidFill>
                  <a:srgbClr val="008000"/>
                </a:solidFill>
                <a:latin typeface="Times New Roman" pitchFamily="18" charset="0"/>
                <a:cs typeface="Times New Roman" pitchFamily="18" charset="0"/>
              </a:rPr>
              <a:t>Hoạt động 4. Chia sẻ với người thân và cảm nhận khi tham gia hoạt động kết nối vơi cộng động</a:t>
            </a:r>
            <a:endParaRPr lang="en-US" sz="2846" b="1" dirty="0">
              <a:solidFill>
                <a:srgbClr val="008000"/>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CAFC2900-5EE4-1424-7566-91851C94B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271" y="2560893"/>
            <a:ext cx="6620995" cy="4212486"/>
          </a:xfrm>
          <a:prstGeom prst="rect">
            <a:avLst/>
          </a:prstGeom>
        </p:spPr>
      </p:pic>
      <p:sp>
        <p:nvSpPr>
          <p:cNvPr id="8" name="Text Box 14"/>
          <p:cNvSpPr txBox="1">
            <a:spLocks noChangeArrowheads="1"/>
          </p:cNvSpPr>
          <p:nvPr/>
        </p:nvSpPr>
        <p:spPr bwMode="auto">
          <a:xfrm>
            <a:off x="-59184" y="882073"/>
            <a:ext cx="12192000" cy="53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err="1">
                <a:solidFill>
                  <a:srgbClr val="FF0000"/>
                </a:solidFill>
                <a:latin typeface="Times New Roman" pitchFamily="18" charset="0"/>
              </a:rPr>
              <a:t>Bài</a:t>
            </a:r>
            <a:r>
              <a:rPr lang="en-US" sz="2800" b="1" dirty="0">
                <a:solidFill>
                  <a:srgbClr val="FF0000"/>
                </a:solidFill>
                <a:latin typeface="Times New Roman" pitchFamily="18" charset="0"/>
              </a:rPr>
              <a:t> 5: </a:t>
            </a:r>
            <a:r>
              <a:rPr lang="en-US" sz="2800" b="1" dirty="0" err="1">
                <a:solidFill>
                  <a:srgbClr val="FF0000"/>
                </a:solidFill>
                <a:latin typeface="Times New Roman" pitchFamily="18" charset="0"/>
              </a:rPr>
              <a:t>Hoạt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động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kết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nối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cộng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đồng</a:t>
            </a:r>
            <a:r>
              <a:rPr lang="en-US" sz="2800" b="1" dirty="0">
                <a:solidFill>
                  <a:srgbClr val="FF0000"/>
                </a:solidFill>
                <a:latin typeface="Times New Roman" pitchFamily="18" charset="0"/>
              </a:rPr>
              <a:t> (T2) </a:t>
            </a:r>
          </a:p>
        </p:txBody>
      </p:sp>
      <p:sp>
        <p:nvSpPr>
          <p:cNvPr id="11" name="TextBox 10"/>
          <p:cNvSpPr txBox="1">
            <a:spLocks noChangeArrowheads="1"/>
          </p:cNvSpPr>
          <p:nvPr/>
        </p:nvSpPr>
        <p:spPr bwMode="auto">
          <a:xfrm>
            <a:off x="0" y="449753"/>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181635"/>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565975-307D-3C12-7D04-E8DD98AEFA3F}"/>
              </a:ext>
            </a:extLst>
          </p:cNvPr>
          <p:cNvSpPr/>
          <p:nvPr/>
        </p:nvSpPr>
        <p:spPr>
          <a:xfrm>
            <a:off x="787789" y="1586854"/>
            <a:ext cx="10690344" cy="48619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9" name="Star: 10 Points 8">
            <a:extLst>
              <a:ext uri="{FF2B5EF4-FFF2-40B4-BE49-F238E27FC236}">
                <a16:creationId xmlns:a16="http://schemas.microsoft.com/office/drawing/2014/main" id="{6805CC07-9AFF-B93C-AABC-B7600E376D78}"/>
              </a:ext>
            </a:extLst>
          </p:cNvPr>
          <p:cNvSpPr/>
          <p:nvPr/>
        </p:nvSpPr>
        <p:spPr>
          <a:xfrm>
            <a:off x="1062817" y="1659597"/>
            <a:ext cx="10140287" cy="4789170"/>
          </a:xfrm>
          <a:prstGeom prst="star10">
            <a:avLst>
              <a:gd name="adj" fmla="val 50000"/>
              <a:gd name="hf" fmla="val 105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996" dirty="0">
                <a:solidFill>
                  <a:srgbClr val="0000CC"/>
                </a:solidFill>
                <a:latin typeface="Times New Roman" panose="02020603050405020304" pitchFamily="18" charset="0"/>
                <a:cs typeface="Times New Roman" panose="02020603050405020304" pitchFamily="18" charset="0"/>
              </a:rPr>
              <a:t>       </a:t>
            </a:r>
            <a:r>
              <a:rPr lang="en-US" sz="3800" dirty="0">
                <a:solidFill>
                  <a:srgbClr val="0000CC"/>
                </a:solidFill>
                <a:latin typeface="Times New Roman" panose="02020603050405020304" pitchFamily="18" charset="0"/>
                <a:cs typeface="Times New Roman" panose="02020603050405020304" pitchFamily="18" charset="0"/>
              </a:rPr>
              <a:t>Ở </a:t>
            </a:r>
            <a:r>
              <a:rPr lang="en-US" sz="3800" dirty="0" err="1">
                <a:solidFill>
                  <a:srgbClr val="0000CC"/>
                </a:solidFill>
                <a:latin typeface="Times New Roman" panose="02020603050405020304" pitchFamily="18" charset="0"/>
                <a:cs typeface="Times New Roman" panose="02020603050405020304" pitchFamily="18" charset="0"/>
              </a:rPr>
              <a:t>trường</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ngoài</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việc</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học</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tập</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em</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còn</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tham</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gia</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nhiều</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hoạt</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động</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kết</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nối</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với</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cộng</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đồng</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Thông</a:t>
            </a:r>
            <a:r>
              <a:rPr lang="en-US" sz="3800" dirty="0">
                <a:solidFill>
                  <a:srgbClr val="0000CC"/>
                </a:solidFill>
                <a:latin typeface="Times New Roman" panose="02020603050405020304" pitchFamily="18" charset="0"/>
                <a:cs typeface="Times New Roman" panose="02020603050405020304" pitchFamily="18" charset="0"/>
              </a:rPr>
              <a:t> qua </a:t>
            </a:r>
            <a:r>
              <a:rPr lang="en-US" sz="3800" dirty="0" err="1">
                <a:solidFill>
                  <a:srgbClr val="0000CC"/>
                </a:solidFill>
                <a:latin typeface="Times New Roman" panose="02020603050405020304" pitchFamily="18" charset="0"/>
                <a:cs typeface="Times New Roman" panose="02020603050405020304" pitchFamily="18" charset="0"/>
              </a:rPr>
              <a:t>những</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hoạt</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động</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đó</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chúng</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em</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được</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trải</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nghiệm</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với</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thực</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tế</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cuộc</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sống</a:t>
            </a:r>
            <a:r>
              <a:rPr lang="en-US" sz="3800" dirty="0">
                <a:solidFill>
                  <a:srgbClr val="0000CC"/>
                </a:solidFill>
                <a:latin typeface="Times New Roman" panose="02020603050405020304" pitchFamily="18" charset="0"/>
                <a:cs typeface="Times New Roman" panose="02020603050405020304" pitchFamily="18" charset="0"/>
              </a:rPr>
              <a:t>, chia </a:t>
            </a:r>
            <a:r>
              <a:rPr lang="en-US" sz="3800" dirty="0" err="1">
                <a:solidFill>
                  <a:srgbClr val="0000CC"/>
                </a:solidFill>
                <a:latin typeface="Times New Roman" panose="02020603050405020304" pitchFamily="18" charset="0"/>
                <a:cs typeface="Times New Roman" panose="02020603050405020304" pitchFamily="18" charset="0"/>
              </a:rPr>
              <a:t>sẻ</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những</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điều</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tích</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cực</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và</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lan</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toả</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yêu</a:t>
            </a:r>
            <a:r>
              <a:rPr lang="en-US" sz="3800" dirty="0">
                <a:solidFill>
                  <a:srgbClr val="0000CC"/>
                </a:solidFill>
                <a:latin typeface="Times New Roman" panose="02020603050405020304" pitchFamily="18" charset="0"/>
                <a:cs typeface="Times New Roman" panose="02020603050405020304" pitchFamily="18" charset="0"/>
              </a:rPr>
              <a:t> </a:t>
            </a:r>
            <a:r>
              <a:rPr lang="en-US" sz="3800" dirty="0" err="1">
                <a:solidFill>
                  <a:srgbClr val="0000CC"/>
                </a:solidFill>
                <a:latin typeface="Times New Roman" panose="02020603050405020304" pitchFamily="18" charset="0"/>
                <a:cs typeface="Times New Roman" panose="02020603050405020304" pitchFamily="18" charset="0"/>
              </a:rPr>
              <a:t>thương</a:t>
            </a:r>
            <a:r>
              <a:rPr lang="en-US" sz="3800" dirty="0">
                <a:solidFill>
                  <a:srgbClr val="0000CC"/>
                </a:solidFill>
                <a:latin typeface="Times New Roman" panose="02020603050405020304" pitchFamily="18" charset="0"/>
                <a:cs typeface="Times New Roman" panose="02020603050405020304" pitchFamily="18" charset="0"/>
              </a:rPr>
              <a:t>. </a:t>
            </a:r>
          </a:p>
        </p:txBody>
      </p:sp>
      <p:pic>
        <p:nvPicPr>
          <p:cNvPr id="12" name="Picture 11">
            <a:extLst>
              <a:ext uri="{FF2B5EF4-FFF2-40B4-BE49-F238E27FC236}">
                <a16:creationId xmlns:a16="http://schemas.microsoft.com/office/drawing/2014/main" id="{687F40DD-D6AC-AC67-AAE0-48655BAE3AC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511" r="97872">
                        <a14:foregroundMark x1="87234" y1="40000" x2="97872" y2="46000"/>
                        <a14:foregroundMark x1="91489" y1="60000" x2="91489" y2="76000"/>
                      </a14:backgroundRemoval>
                    </a14:imgEffect>
                  </a14:imgLayer>
                </a14:imgProps>
              </a:ext>
              <a:ext uri="{28A0092B-C50C-407E-A947-70E740481C1C}">
                <a14:useLocalDpi xmlns:a14="http://schemas.microsoft.com/office/drawing/2010/main" val="0"/>
              </a:ext>
            </a:extLst>
          </a:blip>
          <a:stretch>
            <a:fillRect/>
          </a:stretch>
        </p:blipFill>
        <p:spPr>
          <a:xfrm>
            <a:off x="938365" y="1659597"/>
            <a:ext cx="1215474" cy="1173552"/>
          </a:xfrm>
          <a:prstGeom prst="rect">
            <a:avLst/>
          </a:prstGeom>
          <a:solidFill>
            <a:schemeClr val="bg1"/>
          </a:solidFill>
          <a:ln>
            <a:solidFill>
              <a:schemeClr val="bg1"/>
            </a:solidFill>
          </a:ln>
        </p:spPr>
      </p:pic>
      <p:sp>
        <p:nvSpPr>
          <p:cNvPr id="10" name="Text Box 14"/>
          <p:cNvSpPr txBox="1">
            <a:spLocks noChangeArrowheads="1"/>
          </p:cNvSpPr>
          <p:nvPr/>
        </p:nvSpPr>
        <p:spPr bwMode="auto">
          <a:xfrm>
            <a:off x="-59184" y="882073"/>
            <a:ext cx="12192000" cy="53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err="1">
                <a:solidFill>
                  <a:srgbClr val="FF0000"/>
                </a:solidFill>
                <a:latin typeface="Times New Roman" pitchFamily="18" charset="0"/>
              </a:rPr>
              <a:t>Bài</a:t>
            </a:r>
            <a:r>
              <a:rPr lang="en-US" sz="2800" b="1" dirty="0">
                <a:solidFill>
                  <a:srgbClr val="FF0000"/>
                </a:solidFill>
                <a:latin typeface="Times New Roman" pitchFamily="18" charset="0"/>
              </a:rPr>
              <a:t> 5: </a:t>
            </a:r>
            <a:r>
              <a:rPr lang="en-US" sz="2800" b="1" dirty="0" err="1">
                <a:solidFill>
                  <a:srgbClr val="FF0000"/>
                </a:solidFill>
                <a:latin typeface="Times New Roman" pitchFamily="18" charset="0"/>
              </a:rPr>
              <a:t>Hoạt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động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kết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nối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cộng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đồng</a:t>
            </a:r>
            <a:r>
              <a:rPr lang="en-US" sz="2800" b="1" dirty="0">
                <a:solidFill>
                  <a:srgbClr val="FF0000"/>
                </a:solidFill>
                <a:latin typeface="Times New Roman" pitchFamily="18" charset="0"/>
              </a:rPr>
              <a:t> (T2) </a:t>
            </a:r>
          </a:p>
        </p:txBody>
      </p:sp>
      <p:sp>
        <p:nvSpPr>
          <p:cNvPr id="13" name="TextBox 12"/>
          <p:cNvSpPr txBox="1">
            <a:spLocks noChangeArrowheads="1"/>
          </p:cNvSpPr>
          <p:nvPr/>
        </p:nvSpPr>
        <p:spPr bwMode="auto">
          <a:xfrm>
            <a:off x="0" y="449753"/>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697161"/>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95681"/>
            <a:ext cx="11176001" cy="655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2728425" y="3086535"/>
            <a:ext cx="6906382" cy="843083"/>
          </a:xfrm>
          <a:prstGeom prst="rect">
            <a:avLst/>
          </a:prstGeom>
        </p:spPr>
        <p:txBody>
          <a:bodyPr wrap="none" fromWordArt="1">
            <a:prstTxWarp prst="textPlain">
              <a:avLst>
                <a:gd name="adj" fmla="val 50000"/>
              </a:avLst>
            </a:prstTxWarp>
          </a:bodyPr>
          <a:lstStyle/>
          <a:p>
            <a:pPr algn="ctr"/>
            <a:r>
              <a:rPr lang="en-US" sz="4269"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CHÀO </a:t>
            </a:r>
            <a:r>
              <a:rPr lang="vi-VN" sz="4269"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CÁC EM</a:t>
            </a:r>
            <a:r>
              <a:rPr lang="en-US" sz="4269"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a:t>
            </a:r>
          </a:p>
        </p:txBody>
      </p:sp>
    </p:spTree>
    <p:extLst>
      <p:ext uri="{BB962C8B-B14F-4D97-AF65-F5344CB8AC3E}">
        <p14:creationId xmlns:p14="http://schemas.microsoft.com/office/powerpoint/2010/main" val="332035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146</TotalTime>
  <Words>492</Words>
  <Application>Microsoft Office PowerPoint</Application>
  <PresentationFormat>Widescreen</PresentationFormat>
  <Paragraphs>34</Paragraphs>
  <Slides>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Josefin Sans Bold</vt:lpstr>
      <vt:lpstr>Times New Roman</vt:lpstr>
      <vt:lpstr>Trebuchet MS</vt:lpstr>
      <vt:lpstr>Wingdings 3</vt:lpstr>
      <vt:lpstr>Facet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MAIHUNG</cp:lastModifiedBy>
  <cp:revision>18</cp:revision>
  <dcterms:created xsi:type="dcterms:W3CDTF">2022-10-26T07:51:53Z</dcterms:created>
  <dcterms:modified xsi:type="dcterms:W3CDTF">2025-10-30T07:59:28Z</dcterms:modified>
</cp:coreProperties>
</file>