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3" r:id="rId4"/>
    <p:sldId id="266" r:id="rId5"/>
    <p:sldId id="274" r:id="rId6"/>
    <p:sldId id="275" r:id="rId7"/>
    <p:sldId id="271" r:id="rId8"/>
    <p:sldId id="259" r:id="rId9"/>
    <p:sldId id="272" r:id="rId10"/>
    <p:sldId id="264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C0EB"/>
    <a:srgbClr val="FF3399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F8DB6-5744-4E26-A2C1-77B7F529B0E0}" v="144" dt="2022-07-23T10:46:11.260"/>
    <p1510:client id="{60B559AE-8D39-47A0-8230-25944A23E35A}" v="3" dt="2022-07-24T07:51:13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67" y="53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au%20hoi/Cau%201.pptx" TargetMode="External"/><Relationship Id="rId7" Type="http://schemas.openxmlformats.org/officeDocument/2006/relationships/hyperlink" Target="Cau%20hoi/Cau%205.pptx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4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HÒA NGHĨA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71693" y="4397544"/>
            <a:ext cx="14096999" cy="116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8799" y="7715823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600" b="1">
                <a:solidFill>
                  <a:srgbClr val="00B050"/>
                </a:solidFill>
                <a:latin typeface="+mj-lt"/>
              </a:rPr>
              <a:t>Giáo </a:t>
            </a:r>
            <a:r>
              <a:rPr lang="en-US" sz="3600" b="1" dirty="0" err="1">
                <a:solidFill>
                  <a:srgbClr val="00B050"/>
                </a:solidFill>
                <a:latin typeface="+mj-lt"/>
              </a:rPr>
              <a:t>viên</a:t>
            </a:r>
            <a:r>
              <a:rPr lang="vi-VN" sz="3600" b="1" dirty="0">
                <a:solidFill>
                  <a:srgbClr val="00B050"/>
                </a:solidFill>
                <a:latin typeface="+mj-lt"/>
              </a:rPr>
              <a:t>:</a:t>
            </a:r>
            <a:r>
              <a:rPr lang="en-US" sz="3600" b="1" dirty="0">
                <a:solidFill>
                  <a:srgbClr val="00B050"/>
                </a:solidFill>
                <a:latin typeface="+mj-lt"/>
              </a:rPr>
              <a:t> Vũ Thị Ngọc Anh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3" y="580543"/>
            <a:ext cx="1363450" cy="584775"/>
            <a:chOff x="7022642" y="641502"/>
            <a:chExt cx="1340445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3404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6025" y="1529862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VIỆT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YÊU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/>
          <a:stretch/>
        </p:blipFill>
        <p:spPr>
          <a:xfrm>
            <a:off x="9998506" y="1743396"/>
            <a:ext cx="5735577" cy="7095805"/>
          </a:xfrm>
          <a:prstGeom prst="rect">
            <a:avLst/>
          </a:prstGeom>
        </p:spPr>
      </p:pic>
      <p:sp>
        <p:nvSpPr>
          <p:cNvPr id="17" name="Rounded Rectangle 16">
            <a:hlinkClick r:id="rId3" action="ppaction://hlinkpres?slideindex=1&amp;slidetitle="/>
          </p:cNvPr>
          <p:cNvSpPr/>
          <p:nvPr/>
        </p:nvSpPr>
        <p:spPr>
          <a:xfrm>
            <a:off x="1204119" y="2514600"/>
            <a:ext cx="2787051" cy="1219200"/>
          </a:xfrm>
          <a:prstGeom prst="roundRect">
            <a:avLst/>
          </a:prstGeom>
          <a:solidFill>
            <a:srgbClr val="606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hlinkClick r:id="rId4" action="ppaction://hlinkpres?slideindex=1&amp;slidetitle="/>
          </p:cNvPr>
          <p:cNvSpPr/>
          <p:nvPr/>
        </p:nvSpPr>
        <p:spPr>
          <a:xfrm>
            <a:off x="4743884" y="2514600"/>
            <a:ext cx="278705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20" name="Rounded Rectangle 19">
            <a:hlinkClick r:id="rId5" action="ppaction://hlinkpres?slideindex=1&amp;slidetitle="/>
          </p:cNvPr>
          <p:cNvSpPr/>
          <p:nvPr/>
        </p:nvSpPr>
        <p:spPr>
          <a:xfrm>
            <a:off x="2880519" y="4876800"/>
            <a:ext cx="2787051" cy="1219200"/>
          </a:xfrm>
          <a:prstGeom prst="round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>
            <a:hlinkClick r:id="rId6" action="ppaction://hlinkpres?slideindex=1&amp;slidetitle="/>
          </p:cNvPr>
          <p:cNvSpPr/>
          <p:nvPr/>
        </p:nvSpPr>
        <p:spPr>
          <a:xfrm>
            <a:off x="975519" y="6858000"/>
            <a:ext cx="2787051" cy="12192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>
            <a:hlinkClick r:id="rId7" action="ppaction://hlinkpres?slideindex=1&amp;slidetitle="/>
          </p:cNvPr>
          <p:cNvSpPr/>
          <p:nvPr/>
        </p:nvSpPr>
        <p:spPr>
          <a:xfrm>
            <a:off x="5166519" y="6858000"/>
            <a:ext cx="2787051" cy="1219200"/>
          </a:xfrm>
          <a:prstGeom prst="roundRect">
            <a:avLst/>
          </a:prstGeom>
          <a:solidFill>
            <a:srgbClr val="42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063362" y="1219511"/>
            <a:ext cx="1092718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834AF4-9686-3A77-8CD8-8DBD942D4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03" y="3019186"/>
            <a:ext cx="11186229" cy="48615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0F6357-95A8-2B40-C40C-6F4238B748D8}"/>
              </a:ext>
            </a:extLst>
          </p:cNvPr>
          <p:cNvSpPr txBox="1"/>
          <p:nvPr/>
        </p:nvSpPr>
        <p:spPr>
          <a:xfrm>
            <a:off x="3498297" y="8097897"/>
            <a:ext cx="943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39815" r="82578" b="52963"/>
          <a:stretch/>
        </p:blipFill>
        <p:spPr bwMode="auto">
          <a:xfrm>
            <a:off x="670719" y="1796954"/>
            <a:ext cx="2525578" cy="10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7533313" y="580543"/>
            <a:ext cx="1363450" cy="584775"/>
            <a:chOff x="7022642" y="641502"/>
            <a:chExt cx="1340445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7022642" y="641502"/>
              <a:ext cx="13404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81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19B6E07-EC5C-161E-30AE-8DF7F5AE826F}"/>
              </a:ext>
            </a:extLst>
          </p:cNvPr>
          <p:cNvSpPr txBox="1"/>
          <p:nvPr/>
        </p:nvSpPr>
        <p:spPr>
          <a:xfrm>
            <a:off x="2926642" y="198895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C4C776-23E7-ADC6-DC9C-8D5F3B5ED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416" r="73375" b="3605"/>
          <a:stretch/>
        </p:blipFill>
        <p:spPr>
          <a:xfrm>
            <a:off x="1472480" y="3047381"/>
            <a:ext cx="3541639" cy="332253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39815" r="82578" b="52963"/>
          <a:stretch/>
        </p:blipFill>
        <p:spPr bwMode="auto">
          <a:xfrm>
            <a:off x="141117" y="1692193"/>
            <a:ext cx="2525578" cy="10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4205" y="7077456"/>
            <a:ext cx="2858188" cy="984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vuông đỉnh O; cạnh OA, OB.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9119" y="7086600"/>
            <a:ext cx="2871973" cy="14311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 đỉnh P; cạnh PM, PN.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59311" y="6863461"/>
            <a:ext cx="2862473" cy="14311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Góc không vuông đỉnh E; cạnh EC, ED.</a:t>
            </a:r>
            <a:endParaRPr lang="en-US" dirty="0">
              <a:latin typeface="+mj-lt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063362" y="1219511"/>
            <a:ext cx="1092718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18: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533313" y="580543"/>
            <a:ext cx="1363450" cy="584775"/>
            <a:chOff x="7022642" y="641502"/>
            <a:chExt cx="1340445" cy="584775"/>
          </a:xfrm>
        </p:grpSpPr>
        <p:sp>
          <p:nvSpPr>
            <p:cNvPr id="35" name="TextBox 34"/>
            <p:cNvSpPr txBox="1"/>
            <p:nvPr/>
          </p:nvSpPr>
          <p:spPr>
            <a:xfrm>
              <a:off x="7022642" y="641502"/>
              <a:ext cx="13404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1C4C776-23E7-ADC6-DC9C-8D5F3B5ED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920" t="6174" r="43885" b="3847"/>
          <a:stretch/>
        </p:blipFill>
        <p:spPr>
          <a:xfrm>
            <a:off x="6082271" y="2971800"/>
            <a:ext cx="3351448" cy="33225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C4C776-23E7-ADC6-DC9C-8D5F3B5ED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6478" t="6191" r="2616" b="9201"/>
          <a:stretch/>
        </p:blipFill>
        <p:spPr>
          <a:xfrm>
            <a:off x="10271919" y="3170131"/>
            <a:ext cx="544139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EEDD94-0277-093C-89D3-83B998D3B458}"/>
              </a:ext>
            </a:extLst>
          </p:cNvPr>
          <p:cNvSpPr txBox="1"/>
          <p:nvPr/>
        </p:nvSpPr>
        <p:spPr>
          <a:xfrm>
            <a:off x="2820192" y="211869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Ê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063362" y="1219511"/>
            <a:ext cx="1092718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18: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33313" y="580543"/>
            <a:ext cx="1363450" cy="584775"/>
            <a:chOff x="7022642" y="641502"/>
            <a:chExt cx="1340445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7022642" y="641502"/>
              <a:ext cx="13404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39815" r="82578" b="52963"/>
          <a:stretch/>
        </p:blipFill>
        <p:spPr bwMode="auto">
          <a:xfrm>
            <a:off x="141117" y="1692193"/>
            <a:ext cx="2525578" cy="10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1" b="17050"/>
          <a:stretch/>
        </p:blipFill>
        <p:spPr bwMode="auto">
          <a:xfrm rot="16200000">
            <a:off x="987242" y="3645877"/>
            <a:ext cx="5158154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1" b="17050"/>
          <a:stretch/>
        </p:blipFill>
        <p:spPr bwMode="auto">
          <a:xfrm rot="16200000">
            <a:off x="5160186" y="3874984"/>
            <a:ext cx="4038601" cy="38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09422" y="8120594"/>
            <a:ext cx="3738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Cái ê ke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805319" y="3429000"/>
            <a:ext cx="0" cy="3657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805319" y="7086600"/>
            <a:ext cx="27432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48119" y="7086600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I</a:t>
            </a:r>
            <a:endParaRPr lang="en-US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94398" y="7145092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K</a:t>
            </a:r>
            <a:endParaRPr lang="en-US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95719" y="3117469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H</a:t>
            </a:r>
            <a:endParaRPr lang="en-US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38519" y="7623749"/>
            <a:ext cx="5926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ê ke để biết góc vuông hay góc không vuông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22382" b="17050"/>
          <a:stretch/>
        </p:blipFill>
        <p:spPr bwMode="auto">
          <a:xfrm rot="16200000">
            <a:off x="9960764" y="2965445"/>
            <a:ext cx="5005177" cy="323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0" grpId="0"/>
      <p:bldP spid="22" grpId="0"/>
      <p:bldP spid="2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60" y="2799798"/>
            <a:ext cx="8824120" cy="553079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sử dụng ê ke để kiểm tra góc vuông:</a:t>
            </a:r>
          </a:p>
          <a:p>
            <a:pPr marL="0" indent="0" algn="just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Đặt đỉnh góc vuông của ê ke trùng với đỉnh của góc.</a:t>
            </a:r>
          </a:p>
          <a:p>
            <a:pPr marL="0" indent="0" algn="just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Đặt 1 cạnh góc vuông của ê ke trùng với cạnh của góc.</a:t>
            </a:r>
          </a:p>
          <a:p>
            <a:pPr marL="0" indent="0" algn="just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3: Kiểm tra cạnh còn lại của ê ke, nếu cạnh còn lại của ê ke trùng với cạnh của góc thì góc đó là góc vuông, nếu không trùng thì là góc không vuông.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063362" y="1219511"/>
            <a:ext cx="1092718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18: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33313" y="580543"/>
            <a:ext cx="1363450" cy="584775"/>
            <a:chOff x="7022642" y="641502"/>
            <a:chExt cx="1340445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7022642" y="641502"/>
              <a:ext cx="13404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10805319" y="3429000"/>
            <a:ext cx="0" cy="3657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805319" y="7086600"/>
            <a:ext cx="27432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48119" y="7086600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I</a:t>
            </a:r>
            <a:endParaRPr lang="en-US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94398" y="7145092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K</a:t>
            </a:r>
            <a:endParaRPr lang="en-US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5719" y="3117469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H</a:t>
            </a:r>
            <a:endParaRPr lang="en-US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8519" y="7623749"/>
            <a:ext cx="5926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ê ke để biết góc vuông hay góc không vuông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22382" b="17050"/>
          <a:stretch/>
        </p:blipFill>
        <p:spPr bwMode="auto">
          <a:xfrm rot="16200000">
            <a:off x="9960764" y="2965445"/>
            <a:ext cx="5005177" cy="323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0C052B-A68C-B72B-A922-87073BD8E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14"/>
          <a:stretch/>
        </p:blipFill>
        <p:spPr>
          <a:xfrm>
            <a:off x="2739866" y="3827048"/>
            <a:ext cx="10676252" cy="60217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BD3A18E-07B2-3FEA-ED17-34C3F4EB2601}"/>
              </a:ext>
            </a:extLst>
          </p:cNvPr>
          <p:cNvSpPr txBox="1"/>
          <p:nvPr/>
        </p:nvSpPr>
        <p:spPr>
          <a:xfrm>
            <a:off x="1511539" y="2726324"/>
            <a:ext cx="12564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0691DC70-A872-4E05-12E5-D114029ED68A}"/>
              </a:ext>
            </a:extLst>
          </p:cNvPr>
          <p:cNvSpPr/>
          <p:nvPr/>
        </p:nvSpPr>
        <p:spPr>
          <a:xfrm>
            <a:off x="3021581" y="3597793"/>
            <a:ext cx="3352800" cy="2438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9A281B-E1A5-FE2C-FF34-992223915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CFF"/>
              </a:clrFrom>
              <a:clrTo>
                <a:srgbClr val="FAFCFF">
                  <a:alpha val="0"/>
                </a:srgbClr>
              </a:clrTo>
            </a:clrChange>
          </a:blip>
          <a:srcRect l="7425" r="-1" b="12980"/>
          <a:stretch/>
        </p:blipFill>
        <p:spPr>
          <a:xfrm>
            <a:off x="4070111" y="4647105"/>
            <a:ext cx="990600" cy="8392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FAB6C96-346B-42F7-D42E-30BD1EA32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1780845">
            <a:off x="7162118" y="4992396"/>
            <a:ext cx="1041897" cy="8622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3CDF7C3-05C5-9A5B-289B-8B4747131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20700957">
            <a:off x="10586026" y="4547281"/>
            <a:ext cx="1041897" cy="8622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9BE5ECD-372D-1144-CA88-F7770B30D1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9031076">
            <a:off x="11521920" y="6943595"/>
            <a:ext cx="1041897" cy="8622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4CD64A-6D16-0D67-61AA-E25E721EDB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00" b="86667" l="3974" r="96689">
                        <a14:foregroundMark x1="19205" y1="23333" x2="3974" y2="70833"/>
                        <a14:foregroundMark x1="3974" y1="70833" x2="74834" y2="75000"/>
                        <a14:foregroundMark x1="80795" y1="80833" x2="32450" y2="30000"/>
                        <a14:foregroundMark x1="32450" y1="30000" x2="72185" y2="66667"/>
                        <a14:foregroundMark x1="72185" y1="66667" x2="72185" y2="66667"/>
                        <a14:foregroundMark x1="58940" y1="61667" x2="25166" y2="40000"/>
                        <a14:foregroundMark x1="25166" y1="40000" x2="68874" y2="57500"/>
                        <a14:foregroundMark x1="68874" y1="57500" x2="40397" y2="86667"/>
                        <a14:foregroundMark x1="40397" y1="86667" x2="9272" y2="85000"/>
                        <a14:foregroundMark x1="29801" y1="65833" x2="38411" y2="65833"/>
                        <a14:foregroundMark x1="38411" y1="65833" x2="32450" y2="58333"/>
                        <a14:foregroundMark x1="39735" y1="70833" x2="28477" y2="58333"/>
                        <a14:foregroundMark x1="32450" y1="63333" x2="41722" y2="76667"/>
                        <a14:foregroundMark x1="8609" y1="14167" x2="7285" y2="75000"/>
                        <a14:foregroundMark x1="11921" y1="15833" x2="95364" y2="75000"/>
                        <a14:foregroundMark x1="95364" y1="75000" x2="96689" y2="82500"/>
                        <a14:foregroundMark x1="77483" y1="60833" x2="10596" y2="10833"/>
                        <a14:foregroundMark x1="17219" y1="9167" x2="84768" y2="66667"/>
                      </a14:backgroundRemoval>
                    </a14:imgEffect>
                  </a14:imgLayer>
                </a14:imgProps>
              </a:ext>
            </a:extLst>
          </a:blip>
          <a:srcRect l="5229" r="-1" b="12980"/>
          <a:stretch/>
        </p:blipFill>
        <p:spPr>
          <a:xfrm rot="9820327">
            <a:off x="4406356" y="6512993"/>
            <a:ext cx="905676" cy="74955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1110343" y="1625600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063362" y="1219511"/>
            <a:ext cx="1092718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18: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533313" y="580543"/>
            <a:ext cx="1363450" cy="584775"/>
            <a:chOff x="7022642" y="641502"/>
            <a:chExt cx="1340445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7022642" y="641502"/>
              <a:ext cx="13404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7016976" y="6781800"/>
            <a:ext cx="3026343" cy="1391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00119" y="6743039"/>
            <a:ext cx="914922" cy="14865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91610" y="6743039"/>
            <a:ext cx="2037751" cy="12246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E79A281B-E1A5-FE2C-FF34-992223915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CFF"/>
              </a:clrFrom>
              <a:clrTo>
                <a:srgbClr val="FAFCFF">
                  <a:alpha val="0"/>
                </a:srgbClr>
              </a:clrTo>
            </a:clrChange>
          </a:blip>
          <a:srcRect l="7425" r="-1" b="12980"/>
          <a:stretch/>
        </p:blipFill>
        <p:spPr>
          <a:xfrm rot="7239654">
            <a:off x="7815654" y="7002212"/>
            <a:ext cx="990600" cy="839295"/>
          </a:xfrm>
          <a:prstGeom prst="rect">
            <a:avLst/>
          </a:prstGeom>
        </p:spPr>
      </p:pic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0691DC70-A872-4E05-12E5-D114029ED68A}"/>
              </a:ext>
            </a:extLst>
          </p:cNvPr>
          <p:cNvSpPr/>
          <p:nvPr/>
        </p:nvSpPr>
        <p:spPr>
          <a:xfrm>
            <a:off x="6357465" y="6400800"/>
            <a:ext cx="4312154" cy="243840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C243E5AF-CAC9-EE35-B7C1-B4516FA05999}"/>
              </a:ext>
            </a:extLst>
          </p:cNvPr>
          <p:cNvSpPr/>
          <p:nvPr/>
        </p:nvSpPr>
        <p:spPr>
          <a:xfrm>
            <a:off x="1591246" y="25497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E9383F-6775-5510-6F05-692630B58684}"/>
              </a:ext>
            </a:extLst>
          </p:cNvPr>
          <p:cNvSpPr txBox="1"/>
          <p:nvPr/>
        </p:nvSpPr>
        <p:spPr>
          <a:xfrm>
            <a:off x="1778336" y="25376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2E6274-E306-6D0A-FC74-685357AAA8A0}"/>
              </a:ext>
            </a:extLst>
          </p:cNvPr>
          <p:cNvSpPr txBox="1"/>
          <p:nvPr/>
        </p:nvSpPr>
        <p:spPr>
          <a:xfrm>
            <a:off x="2318632" y="2514600"/>
            <a:ext cx="78076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 giấy ô li, hãy kẻ một góc vuông.</a:t>
            </a:r>
          </a:p>
        </p:txBody>
      </p:sp>
      <p:pic>
        <p:nvPicPr>
          <p:cNvPr id="28" name="Picture 4" descr="Mẫu giấy luyện viết chữ đẹp - Mẫu giấy 4 ô ly, 5 ô ly, kẻ ngang, ô ly to, ô  ly nhỏ, ô ly nghiêng...">
            <a:extLst>
              <a:ext uri="{FF2B5EF4-FFF2-40B4-BE49-F238E27FC236}">
                <a16:creationId xmlns:a16="http://schemas.microsoft.com/office/drawing/2014/main" id="{A9B83D31-2750-175E-8F96-F9AE5C7D4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768397" y="332024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835683-C714-47E0-2BDF-9E825EFFE3D6}"/>
              </a:ext>
            </a:extLst>
          </p:cNvPr>
          <p:cNvCxnSpPr/>
          <p:nvPr/>
        </p:nvCxnSpPr>
        <p:spPr>
          <a:xfrm>
            <a:off x="2804319" y="4267200"/>
            <a:ext cx="0" cy="3428996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10BB9F-54A8-D37D-7B5B-2AA23E0DC65E}"/>
              </a:ext>
            </a:extLst>
          </p:cNvPr>
          <p:cNvCxnSpPr>
            <a:cxnSpLocks/>
          </p:cNvCxnSpPr>
          <p:nvPr/>
        </p:nvCxnSpPr>
        <p:spPr>
          <a:xfrm flipH="1">
            <a:off x="2804319" y="7665392"/>
            <a:ext cx="281940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5C2A611-3623-3085-D081-705543B025DB}"/>
              </a:ext>
            </a:extLst>
          </p:cNvPr>
          <p:cNvSpPr/>
          <p:nvPr/>
        </p:nvSpPr>
        <p:spPr>
          <a:xfrm>
            <a:off x="2836014" y="5638800"/>
            <a:ext cx="2438398" cy="199578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743874" y="1349606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623719" y="4267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452519" y="4267200"/>
            <a:ext cx="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81319" y="4267200"/>
            <a:ext cx="1981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281319" y="4267200"/>
            <a:ext cx="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948319" y="6781800"/>
            <a:ext cx="1981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929519" y="4267200"/>
            <a:ext cx="0" cy="2514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D5C2A611-3623-3085-D081-705543B025DB}"/>
              </a:ext>
            </a:extLst>
          </p:cNvPr>
          <p:cNvSpPr/>
          <p:nvPr/>
        </p:nvSpPr>
        <p:spPr>
          <a:xfrm rot="5400000">
            <a:off x="9095019" y="4526606"/>
            <a:ext cx="2438398" cy="199578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D5C2A611-3623-3085-D081-705543B025DB}"/>
              </a:ext>
            </a:extLst>
          </p:cNvPr>
          <p:cNvSpPr/>
          <p:nvPr/>
        </p:nvSpPr>
        <p:spPr>
          <a:xfrm flipH="1">
            <a:off x="11463329" y="4747911"/>
            <a:ext cx="2438398" cy="199578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D5C2A611-3623-3085-D081-705543B025DB}"/>
              </a:ext>
            </a:extLst>
          </p:cNvPr>
          <p:cNvSpPr/>
          <p:nvPr/>
        </p:nvSpPr>
        <p:spPr>
          <a:xfrm rot="10800000">
            <a:off x="4969613" y="4305301"/>
            <a:ext cx="2438398" cy="199578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063362" y="1219511"/>
            <a:ext cx="1092718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18: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33313" y="580543"/>
            <a:ext cx="1363450" cy="584775"/>
            <a:chOff x="7022642" y="641502"/>
            <a:chExt cx="1340445" cy="584775"/>
          </a:xfrm>
        </p:grpSpPr>
        <p:sp>
          <p:nvSpPr>
            <p:cNvPr id="42" name="TextBox 41"/>
            <p:cNvSpPr txBox="1"/>
            <p:nvPr/>
          </p:nvSpPr>
          <p:spPr>
            <a:xfrm>
              <a:off x="7022642" y="641502"/>
              <a:ext cx="13404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FA118B2-8F9B-7BFE-A1D5-3493BB5EA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" t="23938" r="1077" b="3065"/>
          <a:stretch/>
        </p:blipFill>
        <p:spPr>
          <a:xfrm>
            <a:off x="2692810" y="3276600"/>
            <a:ext cx="12102782" cy="4724400"/>
          </a:xfrm>
          <a:custGeom>
            <a:avLst/>
            <a:gdLst>
              <a:gd name="connsiteX0" fmla="*/ 6610350 w 6610350"/>
              <a:gd name="connsiteY0" fmla="*/ 3810000 h 3810000"/>
              <a:gd name="connsiteX1" fmla="*/ 0 w 6610350"/>
              <a:gd name="connsiteY1" fmla="*/ 3810000 h 3810000"/>
              <a:gd name="connsiteX2" fmla="*/ 0 w 6610350"/>
              <a:gd name="connsiteY2" fmla="*/ 0 h 3810000"/>
              <a:gd name="connsiteX3" fmla="*/ 1962150 w 6610350"/>
              <a:gd name="connsiteY3" fmla="*/ 0 h 3810000"/>
              <a:gd name="connsiteX4" fmla="*/ 1962150 w 6610350"/>
              <a:gd name="connsiteY4" fmla="*/ 381000 h 3810000"/>
              <a:gd name="connsiteX5" fmla="*/ 5238750 w 6610350"/>
              <a:gd name="connsiteY5" fmla="*/ 381000 h 3810000"/>
              <a:gd name="connsiteX6" fmla="*/ 5238750 w 6610350"/>
              <a:gd name="connsiteY6" fmla="*/ 0 h 3810000"/>
              <a:gd name="connsiteX7" fmla="*/ 6610350 w 6610350"/>
              <a:gd name="connsiteY7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350" h="3810000">
                <a:moveTo>
                  <a:pt x="6610350" y="3810000"/>
                </a:moveTo>
                <a:lnTo>
                  <a:pt x="0" y="3810000"/>
                </a:lnTo>
                <a:lnTo>
                  <a:pt x="0" y="0"/>
                </a:lnTo>
                <a:lnTo>
                  <a:pt x="1962150" y="0"/>
                </a:lnTo>
                <a:lnTo>
                  <a:pt x="1962150" y="381000"/>
                </a:lnTo>
                <a:lnTo>
                  <a:pt x="5238750" y="381000"/>
                </a:lnTo>
                <a:lnTo>
                  <a:pt x="5238750" y="0"/>
                </a:lnTo>
                <a:lnTo>
                  <a:pt x="6610350" y="0"/>
                </a:lnTo>
                <a:close/>
              </a:path>
            </a:pathLst>
          </a:cu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0A06E7E-4D5B-47B9-3D61-D755D2190832}"/>
              </a:ext>
            </a:extLst>
          </p:cNvPr>
          <p:cNvSpPr/>
          <p:nvPr/>
        </p:nvSpPr>
        <p:spPr>
          <a:xfrm>
            <a:off x="1588865" y="2632487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BB72F-0673-059B-DE91-3CA6C3B0B6C6}"/>
              </a:ext>
            </a:extLst>
          </p:cNvPr>
          <p:cNvSpPr txBox="1"/>
          <p:nvPr/>
        </p:nvSpPr>
        <p:spPr>
          <a:xfrm>
            <a:off x="1775955" y="2620376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2A5E2-4677-F1CB-5C4C-76A4605BA914}"/>
              </a:ext>
            </a:extLst>
          </p:cNvPr>
          <p:cNvSpPr txBox="1"/>
          <p:nvPr/>
        </p:nvSpPr>
        <p:spPr>
          <a:xfrm>
            <a:off x="2505721" y="2604987"/>
            <a:ext cx="117262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các hình sau, hình nào có nhiều góc vuông nhất?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8B6C95F-9EF4-3088-6563-5737A66D29A4}"/>
              </a:ext>
            </a:extLst>
          </p:cNvPr>
          <p:cNvSpPr/>
          <p:nvPr/>
        </p:nvSpPr>
        <p:spPr>
          <a:xfrm>
            <a:off x="6781694" y="7466076"/>
            <a:ext cx="751622" cy="5715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8" t="26824" r="37504" b="65220"/>
          <a:stretch/>
        </p:blipFill>
        <p:spPr bwMode="auto">
          <a:xfrm>
            <a:off x="1110342" y="1454516"/>
            <a:ext cx="2289045" cy="11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063362" y="1219511"/>
            <a:ext cx="1092718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18: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533313" y="580543"/>
            <a:ext cx="1363450" cy="584775"/>
            <a:chOff x="7022642" y="641502"/>
            <a:chExt cx="1340445" cy="584775"/>
          </a:xfrm>
        </p:grpSpPr>
        <p:sp>
          <p:nvSpPr>
            <p:cNvPr id="27" name="TextBox 26"/>
            <p:cNvSpPr txBox="1"/>
            <p:nvPr/>
          </p:nvSpPr>
          <p:spPr>
            <a:xfrm>
              <a:off x="7022642" y="641502"/>
              <a:ext cx="13404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0504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369</Words>
  <Application>Microsoft Office PowerPoint</Application>
  <PresentationFormat>Custom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117</cp:revision>
  <dcterms:created xsi:type="dcterms:W3CDTF">2022-07-10T01:37:20Z</dcterms:created>
  <dcterms:modified xsi:type="dcterms:W3CDTF">2025-10-31T09:59:25Z</dcterms:modified>
</cp:coreProperties>
</file>