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3"/>
  </p:notesMasterIdLst>
  <p:sldIdLst>
    <p:sldId id="334" r:id="rId2"/>
    <p:sldId id="326" r:id="rId3"/>
    <p:sldId id="327" r:id="rId4"/>
    <p:sldId id="347" r:id="rId5"/>
    <p:sldId id="345" r:id="rId6"/>
    <p:sldId id="346" r:id="rId7"/>
    <p:sldId id="348" r:id="rId8"/>
    <p:sldId id="349" r:id="rId9"/>
    <p:sldId id="350" r:id="rId10"/>
    <p:sldId id="331" r:id="rId11"/>
    <p:sldId id="3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114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ADA8-39EB-415D-B572-B802614607F9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5B28-3E16-47FA-8655-DD49134A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7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829925" y="2"/>
            <a:ext cx="1362075" cy="11001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5016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4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3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0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AA85-54C9-43CF-B1EF-9874431A0DEA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243376" y="308889"/>
            <a:ext cx="1138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TRƯỜNG TIỂU </a:t>
            </a:r>
            <a:r>
              <a:rPr lang="en-US" sz="4000" smtClean="0">
                <a:latin typeface="UTM Avo" panose="02040603050506020204" pitchFamily="18" charset="0"/>
              </a:rPr>
              <a:t>HỌC </a:t>
            </a:r>
            <a:r>
              <a:rPr lang="en-US" sz="4000" smtClean="0">
                <a:latin typeface="UTM Avo" panose="02040603050506020204" pitchFamily="18" charset="0"/>
              </a:rPr>
              <a:t>HÒA NGHĨA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85153" y="4346197"/>
            <a:ext cx="778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3D</a:t>
            </a:r>
          </a:p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Bùi Thị Thúy Nhung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lc="http://schemas.openxmlformats.org/drawingml/2006/lockedCanvas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733762"/>
            <a:ext cx="2380615" cy="2380615"/>
          </a:xfrm>
          <a:prstGeom prst="rect">
            <a:avLst/>
          </a:prstGeom>
          <a:noFill/>
          <a:extLst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566671" y="2697346"/>
            <a:ext cx="1138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KÍNH </a:t>
            </a:r>
            <a:r>
              <a:rPr lang="en-US" sz="40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</a:t>
            </a:r>
            <a:r>
              <a:rPr lang="en-US" sz="4000" b="1" smtClean="0">
                <a:solidFill>
                  <a:srgbClr val="FF0000"/>
                </a:solidFill>
                <a:latin typeface="UTM Avo" panose="02040603050506020204" pitchFamily="18" charset="0"/>
              </a:rPr>
              <a:t>QUÝ 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THẦY CÔ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VÀ CÁC EM HỌC SINH THÂN MẾN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622" y="305373"/>
            <a:ext cx="9908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Trao</a:t>
            </a:r>
            <a:r>
              <a:rPr lang="en-US" sz="3200" b="1" dirty="0"/>
              <a:t> </a:t>
            </a:r>
            <a:r>
              <a:rPr lang="en-US" sz="3200" b="1" dirty="0" err="1"/>
              <a:t>đổi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thân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:</a:t>
            </a:r>
            <a:endParaRPr lang="en-US" sz="3200" dirty="0"/>
          </a:p>
          <a:p>
            <a:r>
              <a:rPr lang="en-US" sz="3200" b="1" dirty="0"/>
              <a:t>-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tượng</a:t>
            </a:r>
            <a:r>
              <a:rPr lang="en-US" sz="3200" b="1" dirty="0"/>
              <a:t> ô </a:t>
            </a:r>
            <a:r>
              <a:rPr lang="en-US" sz="3200" b="1" dirty="0" err="1"/>
              <a:t>nhiễm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ở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.</a:t>
            </a:r>
            <a:endParaRPr lang="en-US" sz="3200" dirty="0"/>
          </a:p>
          <a:p>
            <a:r>
              <a:rPr lang="en-US" sz="3200" b="1" dirty="0"/>
              <a:t>- </a:t>
            </a:r>
            <a:r>
              <a:rPr lang="en-US" sz="3200" b="1" dirty="0" err="1"/>
              <a:t>Nguyên</a:t>
            </a:r>
            <a:r>
              <a:rPr lang="en-US" sz="3200" b="1" dirty="0"/>
              <a:t> </a:t>
            </a:r>
            <a:r>
              <a:rPr lang="en-US" sz="3200" b="1" dirty="0" err="1"/>
              <a:t>nhân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tượng</a:t>
            </a:r>
            <a:r>
              <a:rPr lang="en-US" sz="3200" b="1" dirty="0"/>
              <a:t> ô </a:t>
            </a:r>
            <a:r>
              <a:rPr lang="en-US" sz="3200" b="1" dirty="0" err="1"/>
              <a:t>nhiễm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.  	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069CF7-77EB-42C7-B45D-10EF86763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09" r="91043" b="16629"/>
          <a:stretch/>
        </p:blipFill>
        <p:spPr>
          <a:xfrm>
            <a:off x="214647" y="305373"/>
            <a:ext cx="1286380" cy="97183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5561" y="2007621"/>
            <a:ext cx="108723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đục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nhiều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chết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bốc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mùi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chịu</a:t>
            </a:r>
            <a:r>
              <a:rPr lang="en-US" sz="3200" dirty="0">
                <a:solidFill>
                  <a:srgbClr val="FF0000"/>
                </a:solidFill>
              </a:rPr>
              <a:t>. 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- Do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dân</a:t>
            </a:r>
            <a:r>
              <a:rPr lang="en-US" sz="3200" dirty="0">
                <a:solidFill>
                  <a:srgbClr val="FF0000"/>
                </a:solidFill>
              </a:rPr>
              <a:t> hay </a:t>
            </a:r>
            <a:r>
              <a:rPr lang="en-US" sz="3200" dirty="0" err="1">
                <a:solidFill>
                  <a:srgbClr val="FF0000"/>
                </a:solidFill>
              </a:rPr>
              <a:t>vứt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xuống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hồ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sóc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bị</a:t>
            </a:r>
            <a:r>
              <a:rPr lang="en-US" sz="3200" dirty="0">
                <a:solidFill>
                  <a:srgbClr val="FF0000"/>
                </a:solidFill>
              </a:rPr>
              <a:t> ô </a:t>
            </a:r>
            <a:r>
              <a:rPr lang="en-US" sz="3200" dirty="0" err="1">
                <a:solidFill>
                  <a:srgbClr val="FF0000"/>
                </a:solidFill>
              </a:rPr>
              <a:t>nhiễm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21" descr="bloem20"/>
          <p:cNvPicPr>
            <a:picLocks noChangeAspect="1" noChangeArrowheads="1" noCrop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62166"/>
            <a:ext cx="2431146" cy="229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671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45" y="4069724"/>
            <a:ext cx="2385455" cy="29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7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7848600" cy="6629400"/>
          </a:xfrm>
          <a:prstGeom prst="rect">
            <a:avLst/>
          </a:prstGeom>
        </p:spPr>
        <p:txBody>
          <a:bodyPr spcFirstLastPara="1" wrap="none" lIns="91400" tIns="45718" rIns="91400" bIns="45718" fromWordArt="1">
            <a:prstTxWarp prst="textArchUp">
              <a:avLst>
                <a:gd name="adj" fmla="val 9612722"/>
              </a:avLst>
            </a:prstTxWarp>
          </a:bodyPr>
          <a:lstStyle/>
          <a:p>
            <a:pPr algn="ctr" eaLnBrk="0" hangingPunct="0">
              <a:defRPr/>
            </a:pPr>
            <a:r>
              <a:rPr lang="pt-BR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Chúc </a:t>
            </a:r>
            <a:r>
              <a:rPr lang="pt-BR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các em học giỏi,chăm ngoan</a:t>
            </a:r>
            <a:r>
              <a:rPr lang="pt-BR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/>
              </a:rPr>
              <a:t>!</a:t>
            </a:r>
            <a:endParaRPr lang="en-US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Time"/>
            </a:endParaRP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2" y="5032457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52" y="4807241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62" y="1354268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96" y="2878667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56" y="3031067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bloem20"/>
          <p:cNvPicPr>
            <a:picLocks noChangeAspect="1" noChangeArrowheads="1" noCrop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7240"/>
            <a:ext cx="2060619" cy="20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671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032457"/>
            <a:ext cx="2540000" cy="192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91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36484"/>
            <a:ext cx="1787856" cy="83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Viết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051712" y="155897"/>
            <a:ext cx="9971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1:</a:t>
            </a:r>
            <a:r>
              <a:rPr lang="en-US" sz="3200" dirty="0" smtClean="0"/>
              <a:t> </a:t>
            </a:r>
            <a:r>
              <a:rPr lang="en-US" sz="3200" dirty="0" err="1"/>
              <a:t>Nghe</a:t>
            </a:r>
            <a:r>
              <a:rPr lang="en-US" sz="3200" dirty="0"/>
              <a:t> - </a:t>
            </a:r>
            <a:r>
              <a:rPr lang="en-US" sz="3200" dirty="0" err="1"/>
              <a:t>viết</a:t>
            </a:r>
            <a:r>
              <a:rPr lang="en-US" sz="3200" dirty="0"/>
              <a:t>: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nghĩ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09433" y="1791320"/>
            <a:ext cx="51413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vươn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đứng</a:t>
            </a:r>
            <a:r>
              <a:rPr lang="en-US" sz="3200" b="1" dirty="0"/>
              <a:t> </a:t>
            </a:r>
            <a:r>
              <a:rPr lang="en-US" sz="3200" b="1" dirty="0" err="1"/>
              <a:t>dậy</a:t>
            </a:r>
            <a:endParaRPr lang="en-US" sz="3200" b="1" dirty="0"/>
          </a:p>
          <a:p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xanh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r>
              <a:rPr lang="en-US" sz="3200" b="1" dirty="0"/>
              <a:t>	</a:t>
            </a:r>
          </a:p>
          <a:p>
            <a:r>
              <a:rPr lang="en-US" sz="3200" b="1" dirty="0" err="1"/>
              <a:t>Giữa</a:t>
            </a:r>
            <a:r>
              <a:rPr lang="en-US" sz="3200" b="1" dirty="0"/>
              <a:t> </a:t>
            </a:r>
            <a:r>
              <a:rPr lang="en-US" sz="3200" b="1" dirty="0" err="1"/>
              <a:t>biêng</a:t>
            </a:r>
            <a:r>
              <a:rPr lang="en-US" sz="3200" b="1" dirty="0"/>
              <a:t> </a:t>
            </a:r>
            <a:r>
              <a:rPr lang="en-US" sz="3200" b="1" dirty="0" err="1"/>
              <a:t>biếc</a:t>
            </a:r>
            <a:r>
              <a:rPr lang="en-US" sz="3200" b="1" dirty="0"/>
              <a:t> </a:t>
            </a:r>
            <a:r>
              <a:rPr lang="en-US" sz="3200" b="1" dirty="0" err="1"/>
              <a:t>mây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endParaRPr lang="en-US" sz="3200" b="1" dirty="0"/>
          </a:p>
          <a:p>
            <a:r>
              <a:rPr lang="en-US" sz="3200" b="1" dirty="0" err="1"/>
              <a:t>Tiếng</a:t>
            </a:r>
            <a:r>
              <a:rPr lang="en-US" sz="3200" b="1" dirty="0"/>
              <a:t> </a:t>
            </a:r>
            <a:r>
              <a:rPr lang="en-US" sz="3200" b="1" dirty="0" err="1"/>
              <a:t>chim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r>
              <a:rPr lang="en-US" sz="3200" b="1" dirty="0"/>
              <a:t> </a:t>
            </a:r>
            <a:r>
              <a:rPr lang="en-US" sz="3200" b="1" dirty="0" err="1"/>
              <a:t>ngọt</a:t>
            </a:r>
            <a:r>
              <a:rPr lang="en-US" sz="3200" b="1" dirty="0"/>
              <a:t> </a:t>
            </a:r>
            <a:r>
              <a:rPr lang="en-US" sz="3200" b="1" dirty="0" err="1"/>
              <a:t>quá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 </a:t>
            </a:r>
          </a:p>
          <a:p>
            <a:r>
              <a:rPr lang="en-US" sz="3200" b="1" dirty="0" err="1"/>
              <a:t>Quàng</a:t>
            </a:r>
            <a:r>
              <a:rPr lang="en-US" sz="3200" b="1" dirty="0"/>
              <a:t> </a:t>
            </a:r>
            <a:r>
              <a:rPr lang="en-US" sz="3200" b="1" dirty="0" err="1"/>
              <a:t>khăn</a:t>
            </a:r>
            <a:r>
              <a:rPr lang="en-US" sz="3200" b="1" dirty="0"/>
              <a:t> </a:t>
            </a:r>
            <a:r>
              <a:rPr lang="en-US" sz="3200" b="1" dirty="0" err="1"/>
              <a:t>xanh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r>
              <a:rPr lang="en-US" sz="3200" b="1" dirty="0"/>
              <a:t> </a:t>
            </a:r>
            <a:r>
              <a:rPr lang="en-US" sz="3200" b="1" dirty="0" err="1"/>
              <a:t>cả</a:t>
            </a:r>
            <a:endParaRPr lang="en-US" sz="3200" b="1" dirty="0"/>
          </a:p>
          <a:p>
            <a:r>
              <a:rPr lang="en-US" sz="3200" b="1" dirty="0" err="1"/>
              <a:t>Khoác</a:t>
            </a:r>
            <a:r>
              <a:rPr lang="en-US" sz="3200" b="1" dirty="0"/>
              <a:t> </a:t>
            </a:r>
            <a:r>
              <a:rPr lang="en-US" sz="3200" b="1" dirty="0" err="1"/>
              <a:t>áo</a:t>
            </a:r>
            <a:r>
              <a:rPr lang="en-US" sz="3200" b="1" dirty="0"/>
              <a:t> </a:t>
            </a:r>
            <a:r>
              <a:rPr lang="en-US" sz="3200" b="1" dirty="0" err="1"/>
              <a:t>thơm</a:t>
            </a:r>
            <a:r>
              <a:rPr lang="en-US" sz="3200" b="1" dirty="0"/>
              <a:t> </a:t>
            </a:r>
            <a:r>
              <a:rPr lang="en-US" sz="3200" b="1" dirty="0" err="1"/>
              <a:t>hương</a:t>
            </a:r>
            <a:r>
              <a:rPr lang="en-US" sz="3200" b="1" dirty="0"/>
              <a:t> </a:t>
            </a:r>
            <a:r>
              <a:rPr lang="en-US" sz="3200" b="1" dirty="0" err="1"/>
              <a:t>rừng</a:t>
            </a:r>
            <a:endParaRPr lang="en-US" sz="3200" b="1" dirty="0"/>
          </a:p>
          <a:p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mang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lưng</a:t>
            </a:r>
            <a:endParaRPr lang="en-US" sz="3200" b="1" dirty="0"/>
          </a:p>
          <a:p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đứa</a:t>
            </a:r>
            <a:r>
              <a:rPr lang="en-US" sz="3200" b="1" dirty="0"/>
              <a:t> con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913" y="1152081"/>
            <a:ext cx="5254580" cy="451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Chú</a:t>
            </a:r>
            <a:r>
              <a:rPr lang="en-US" sz="3200" dirty="0"/>
              <a:t> ý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sai</a:t>
            </a:r>
            <a:r>
              <a:rPr lang="en-US" sz="3200" dirty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70254" y="3284111"/>
            <a:ext cx="160985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4764" y="4763037"/>
            <a:ext cx="1045335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853" y="5265313"/>
            <a:ext cx="160985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46758" y="2856963"/>
            <a:ext cx="16858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06499" y="1845097"/>
            <a:ext cx="59242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Như</a:t>
            </a:r>
            <a:r>
              <a:rPr lang="en-US" sz="3200" b="1" dirty="0"/>
              <a:t> ban </a:t>
            </a:r>
            <a:r>
              <a:rPr lang="en-US" sz="3200" b="1" dirty="0" err="1"/>
              <a:t>mai</a:t>
            </a:r>
            <a:r>
              <a:rPr lang="en-US" sz="3200" b="1" dirty="0"/>
              <a:t> </a:t>
            </a:r>
            <a:r>
              <a:rPr lang="en-US" sz="3200" b="1" dirty="0" err="1"/>
              <a:t>nắng</a:t>
            </a:r>
            <a:r>
              <a:rPr lang="en-US" sz="3200" b="1" dirty="0"/>
              <a:t> </a:t>
            </a:r>
            <a:r>
              <a:rPr lang="en-US" sz="3200" b="1" dirty="0" err="1"/>
              <a:t>ấm</a:t>
            </a:r>
            <a:endParaRPr lang="en-US" sz="3200" b="1" dirty="0"/>
          </a:p>
          <a:p>
            <a:r>
              <a:rPr lang="en-US" sz="3200" b="1" dirty="0"/>
              <a:t>Lung </a:t>
            </a:r>
            <a:r>
              <a:rPr lang="en-US" sz="3200" b="1" dirty="0" err="1"/>
              <a:t>linh</a:t>
            </a:r>
            <a:r>
              <a:rPr lang="en-US" sz="3200" b="1" dirty="0"/>
              <a:t> </a:t>
            </a:r>
            <a:r>
              <a:rPr lang="en-US" sz="3200" b="1" dirty="0" err="1"/>
              <a:t>bờ</a:t>
            </a:r>
            <a:r>
              <a:rPr lang="en-US" sz="3200" b="1" dirty="0"/>
              <a:t> </a:t>
            </a:r>
            <a:r>
              <a:rPr lang="en-US" sz="3200" b="1" dirty="0" err="1"/>
              <a:t>thảo</a:t>
            </a:r>
            <a:r>
              <a:rPr lang="en-US" sz="3200" b="1" dirty="0"/>
              <a:t> </a:t>
            </a:r>
            <a:r>
              <a:rPr lang="en-US" sz="3200" b="1" dirty="0" err="1"/>
              <a:t>nguyên</a:t>
            </a:r>
            <a:endParaRPr lang="en-US" sz="3200" b="1" dirty="0"/>
          </a:p>
          <a:p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bình</a:t>
            </a:r>
            <a:r>
              <a:rPr lang="en-US" sz="3200" b="1" dirty="0"/>
              <a:t> </a:t>
            </a:r>
            <a:r>
              <a:rPr lang="en-US" sz="3200" b="1" dirty="0" err="1"/>
              <a:t>yên</a:t>
            </a:r>
            <a:endParaRPr lang="en-US" sz="3200" b="1" dirty="0"/>
          </a:p>
          <a:p>
            <a:r>
              <a:rPr lang="en-US" sz="3200" b="1" dirty="0"/>
              <a:t>Cho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thơm</a:t>
            </a:r>
            <a:r>
              <a:rPr lang="en-US" sz="3200" b="1" dirty="0"/>
              <a:t> </a:t>
            </a:r>
            <a:r>
              <a:rPr lang="en-US" sz="3200" b="1" dirty="0" err="1"/>
              <a:t>thơm</a:t>
            </a:r>
            <a:r>
              <a:rPr lang="en-US" sz="3200" b="1" dirty="0"/>
              <a:t> </a:t>
            </a:r>
            <a:r>
              <a:rPr lang="en-US" sz="3200" b="1" dirty="0" err="1"/>
              <a:t>mãi</a:t>
            </a:r>
            <a:r>
              <a:rPr lang="en-US" sz="3200" b="1" dirty="0"/>
              <a:t>. </a:t>
            </a:r>
          </a:p>
          <a:p>
            <a:r>
              <a:rPr lang="en-US" sz="3200" b="1" dirty="0" smtClean="0"/>
              <a:t>            (</a:t>
            </a:r>
            <a:r>
              <a:rPr lang="en-US" sz="3200" b="1" dirty="0" err="1"/>
              <a:t>Nguyễn</a:t>
            </a:r>
            <a:r>
              <a:rPr lang="en-US" sz="3200" b="1" dirty="0"/>
              <a:t> </a:t>
            </a:r>
            <a:r>
              <a:rPr lang="en-US" sz="3200" b="1" dirty="0" err="1"/>
              <a:t>Lãm</a:t>
            </a:r>
            <a:r>
              <a:rPr lang="en-US" sz="3200" b="1" dirty="0"/>
              <a:t> </a:t>
            </a:r>
            <a:r>
              <a:rPr lang="en-US" sz="3200" b="1" dirty="0" err="1"/>
              <a:t>Thắng</a:t>
            </a:r>
            <a:r>
              <a:rPr lang="en-US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136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xmlns="" id="{126F4730-2B56-4434-BA1A-07C5ABFEB9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5248" y="140073"/>
            <a:ext cx="6760693" cy="288746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D2C13C1-252B-44CC-9B9B-8BC8C3BEEE2A}"/>
              </a:ext>
            </a:extLst>
          </p:cNvPr>
          <p:cNvSpPr txBox="1"/>
          <p:nvPr/>
        </p:nvSpPr>
        <p:spPr>
          <a:xfrm>
            <a:off x="115849" y="3291595"/>
            <a:ext cx="58036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ngực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 – 30 cm.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mép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05F07963-84BA-4C98-A87A-DC253ACED9AA}"/>
              </a:ext>
            </a:extLst>
          </p:cNvPr>
          <p:cNvSpPr txBox="1"/>
          <p:nvPr/>
        </p:nvSpPr>
        <p:spPr>
          <a:xfrm>
            <a:off x="7138919" y="3303174"/>
            <a:ext cx="5136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trỏ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khuỷu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endParaRPr lang="en-US" sz="2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878" y="506908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50" y="873744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41" y="1950639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bloem20"/>
          <p:cNvPicPr>
            <a:picLocks noChangeAspect="1" noChangeArrowheads="1" noCrop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72"/>
            <a:ext cx="2431146" cy="288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0875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36484"/>
            <a:ext cx="1787856" cy="83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Viết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051712" y="155897"/>
            <a:ext cx="9971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1:</a:t>
            </a:r>
            <a:r>
              <a:rPr lang="en-US" sz="3200" dirty="0" smtClean="0"/>
              <a:t> </a:t>
            </a:r>
            <a:r>
              <a:rPr lang="en-US" sz="3200" dirty="0" err="1"/>
              <a:t>Nghe</a:t>
            </a:r>
            <a:r>
              <a:rPr lang="en-US" sz="3200" dirty="0"/>
              <a:t> - </a:t>
            </a:r>
            <a:r>
              <a:rPr lang="en-US" sz="3200" dirty="0" err="1"/>
              <a:t>viết</a:t>
            </a:r>
            <a:r>
              <a:rPr lang="en-US" sz="3200" dirty="0"/>
              <a:t>: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nghĩ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09433" y="1791320"/>
            <a:ext cx="51413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vươn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đứng</a:t>
            </a:r>
            <a:r>
              <a:rPr lang="en-US" sz="3200" b="1" dirty="0"/>
              <a:t> </a:t>
            </a:r>
            <a:r>
              <a:rPr lang="en-US" sz="3200" b="1" dirty="0" err="1"/>
              <a:t>dậy</a:t>
            </a:r>
            <a:endParaRPr lang="en-US" sz="3200" b="1" dirty="0"/>
          </a:p>
          <a:p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xanh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r>
              <a:rPr lang="en-US" sz="3200" b="1" dirty="0"/>
              <a:t>	</a:t>
            </a:r>
          </a:p>
          <a:p>
            <a:r>
              <a:rPr lang="en-US" sz="3200" b="1" dirty="0" err="1"/>
              <a:t>Giữa</a:t>
            </a:r>
            <a:r>
              <a:rPr lang="en-US" sz="3200" b="1" dirty="0"/>
              <a:t> </a:t>
            </a:r>
            <a:r>
              <a:rPr lang="en-US" sz="3200" b="1" dirty="0" err="1"/>
              <a:t>biêng</a:t>
            </a:r>
            <a:r>
              <a:rPr lang="en-US" sz="3200" b="1" dirty="0"/>
              <a:t> </a:t>
            </a:r>
            <a:r>
              <a:rPr lang="en-US" sz="3200" b="1" dirty="0" err="1"/>
              <a:t>biếc</a:t>
            </a:r>
            <a:r>
              <a:rPr lang="en-US" sz="3200" b="1" dirty="0"/>
              <a:t> </a:t>
            </a:r>
            <a:r>
              <a:rPr lang="en-US" sz="3200" b="1" dirty="0" err="1"/>
              <a:t>mây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endParaRPr lang="en-US" sz="3200" b="1" dirty="0"/>
          </a:p>
          <a:p>
            <a:r>
              <a:rPr lang="en-US" sz="3200" b="1" dirty="0" err="1"/>
              <a:t>Tiếng</a:t>
            </a:r>
            <a:r>
              <a:rPr lang="en-US" sz="3200" b="1" dirty="0"/>
              <a:t> </a:t>
            </a:r>
            <a:r>
              <a:rPr lang="en-US" sz="3200" b="1" dirty="0" err="1"/>
              <a:t>chim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r>
              <a:rPr lang="en-US" sz="3200" b="1" dirty="0"/>
              <a:t> </a:t>
            </a:r>
            <a:r>
              <a:rPr lang="en-US" sz="3200" b="1" dirty="0" err="1"/>
              <a:t>ngọt</a:t>
            </a:r>
            <a:r>
              <a:rPr lang="en-US" sz="3200" b="1" dirty="0"/>
              <a:t> </a:t>
            </a:r>
            <a:r>
              <a:rPr lang="en-US" sz="3200" b="1" dirty="0" err="1"/>
              <a:t>quá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 </a:t>
            </a:r>
          </a:p>
          <a:p>
            <a:r>
              <a:rPr lang="en-US" sz="3200" b="1" dirty="0" err="1"/>
              <a:t>Quàng</a:t>
            </a:r>
            <a:r>
              <a:rPr lang="en-US" sz="3200" b="1" dirty="0"/>
              <a:t> </a:t>
            </a:r>
            <a:r>
              <a:rPr lang="en-US" sz="3200" b="1" dirty="0" err="1"/>
              <a:t>khăn</a:t>
            </a:r>
            <a:r>
              <a:rPr lang="en-US" sz="3200" b="1" dirty="0"/>
              <a:t> </a:t>
            </a:r>
            <a:r>
              <a:rPr lang="en-US" sz="3200" b="1" dirty="0" err="1"/>
              <a:t>xanh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r>
              <a:rPr lang="en-US" sz="3200" b="1" dirty="0"/>
              <a:t> </a:t>
            </a:r>
            <a:r>
              <a:rPr lang="en-US" sz="3200" b="1" dirty="0" err="1"/>
              <a:t>cả</a:t>
            </a:r>
            <a:endParaRPr lang="en-US" sz="3200" b="1" dirty="0"/>
          </a:p>
          <a:p>
            <a:r>
              <a:rPr lang="en-US" sz="3200" b="1" dirty="0" err="1"/>
              <a:t>Khoác</a:t>
            </a:r>
            <a:r>
              <a:rPr lang="en-US" sz="3200" b="1" dirty="0"/>
              <a:t> </a:t>
            </a:r>
            <a:r>
              <a:rPr lang="en-US" sz="3200" b="1" dirty="0" err="1"/>
              <a:t>áo</a:t>
            </a:r>
            <a:r>
              <a:rPr lang="en-US" sz="3200" b="1" dirty="0"/>
              <a:t> </a:t>
            </a:r>
            <a:r>
              <a:rPr lang="en-US" sz="3200" b="1" dirty="0" err="1"/>
              <a:t>thơm</a:t>
            </a:r>
            <a:r>
              <a:rPr lang="en-US" sz="3200" b="1" dirty="0"/>
              <a:t> </a:t>
            </a:r>
            <a:r>
              <a:rPr lang="en-US" sz="3200" b="1" dirty="0" err="1"/>
              <a:t>hương</a:t>
            </a:r>
            <a:r>
              <a:rPr lang="en-US" sz="3200" b="1" dirty="0"/>
              <a:t> </a:t>
            </a:r>
            <a:r>
              <a:rPr lang="en-US" sz="3200" b="1" dirty="0" err="1"/>
              <a:t>rừng</a:t>
            </a:r>
            <a:endParaRPr lang="en-US" sz="3200" b="1" dirty="0"/>
          </a:p>
          <a:p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mang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lưng</a:t>
            </a:r>
            <a:endParaRPr lang="en-US" sz="3200" b="1" dirty="0"/>
          </a:p>
          <a:p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đứa</a:t>
            </a:r>
            <a:r>
              <a:rPr lang="en-US" sz="3200" b="1" dirty="0"/>
              <a:t> con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913" y="1152081"/>
            <a:ext cx="5254580" cy="451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Soát</a:t>
            </a:r>
            <a:r>
              <a:rPr lang="en-US" sz="3200" dirty="0" smtClean="0"/>
              <a:t> </a:t>
            </a:r>
            <a:r>
              <a:rPr lang="en-US" sz="3200" dirty="0" err="1" smtClean="0"/>
              <a:t>lỗi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550794" y="1907424"/>
            <a:ext cx="59242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Như</a:t>
            </a:r>
            <a:r>
              <a:rPr lang="en-US" sz="3200" b="1" dirty="0"/>
              <a:t> ban </a:t>
            </a:r>
            <a:r>
              <a:rPr lang="en-US" sz="3200" b="1" dirty="0" err="1"/>
              <a:t>mai</a:t>
            </a:r>
            <a:r>
              <a:rPr lang="en-US" sz="3200" b="1" dirty="0"/>
              <a:t> </a:t>
            </a:r>
            <a:r>
              <a:rPr lang="en-US" sz="3200" b="1" dirty="0" err="1"/>
              <a:t>nắng</a:t>
            </a:r>
            <a:r>
              <a:rPr lang="en-US" sz="3200" b="1" dirty="0"/>
              <a:t> </a:t>
            </a:r>
            <a:r>
              <a:rPr lang="en-US" sz="3200" b="1" dirty="0" err="1"/>
              <a:t>ấm</a:t>
            </a:r>
            <a:endParaRPr lang="en-US" sz="3200" b="1" dirty="0"/>
          </a:p>
          <a:p>
            <a:r>
              <a:rPr lang="en-US" sz="3200" b="1" dirty="0"/>
              <a:t>Lung </a:t>
            </a:r>
            <a:r>
              <a:rPr lang="en-US" sz="3200" b="1" dirty="0" err="1"/>
              <a:t>linh</a:t>
            </a:r>
            <a:r>
              <a:rPr lang="en-US" sz="3200" b="1" dirty="0"/>
              <a:t> </a:t>
            </a:r>
            <a:r>
              <a:rPr lang="en-US" sz="3200" b="1" dirty="0" err="1"/>
              <a:t>bờ</a:t>
            </a:r>
            <a:r>
              <a:rPr lang="en-US" sz="3200" b="1" dirty="0"/>
              <a:t> </a:t>
            </a:r>
            <a:r>
              <a:rPr lang="en-US" sz="3200" b="1" dirty="0" err="1"/>
              <a:t>thảo</a:t>
            </a:r>
            <a:r>
              <a:rPr lang="en-US" sz="3200" b="1" dirty="0"/>
              <a:t> </a:t>
            </a:r>
            <a:r>
              <a:rPr lang="en-US" sz="3200" b="1" dirty="0" err="1"/>
              <a:t>nguyên</a:t>
            </a:r>
            <a:endParaRPr lang="en-US" sz="3200" b="1" dirty="0"/>
          </a:p>
          <a:p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bình</a:t>
            </a:r>
            <a:r>
              <a:rPr lang="en-US" sz="3200" b="1" dirty="0"/>
              <a:t> </a:t>
            </a:r>
            <a:r>
              <a:rPr lang="en-US" sz="3200" b="1" dirty="0" err="1"/>
              <a:t>yên</a:t>
            </a:r>
            <a:endParaRPr lang="en-US" sz="3200" b="1" dirty="0"/>
          </a:p>
          <a:p>
            <a:r>
              <a:rPr lang="en-US" sz="3200" b="1" dirty="0"/>
              <a:t>Cho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thơm</a:t>
            </a:r>
            <a:r>
              <a:rPr lang="en-US" sz="3200" b="1" dirty="0"/>
              <a:t> </a:t>
            </a:r>
            <a:r>
              <a:rPr lang="en-US" sz="3200" b="1" dirty="0" err="1"/>
              <a:t>thơm</a:t>
            </a:r>
            <a:r>
              <a:rPr lang="en-US" sz="3200" b="1" dirty="0"/>
              <a:t> </a:t>
            </a:r>
            <a:r>
              <a:rPr lang="en-US" sz="3200" b="1" dirty="0" err="1"/>
              <a:t>mãi</a:t>
            </a:r>
            <a:r>
              <a:rPr lang="en-US" sz="3200" b="1" dirty="0"/>
              <a:t>. </a:t>
            </a:r>
          </a:p>
          <a:p>
            <a:r>
              <a:rPr lang="en-US" sz="3200" b="1" dirty="0" smtClean="0"/>
              <a:t>            (</a:t>
            </a:r>
            <a:r>
              <a:rPr lang="en-US" sz="3200" b="1" dirty="0" err="1"/>
              <a:t>Nguyễn</a:t>
            </a:r>
            <a:r>
              <a:rPr lang="en-US" sz="3200" b="1" dirty="0"/>
              <a:t> </a:t>
            </a:r>
            <a:r>
              <a:rPr lang="en-US" sz="3200" b="1" dirty="0" err="1"/>
              <a:t>Lãm</a:t>
            </a:r>
            <a:r>
              <a:rPr lang="en-US" sz="3200" b="1" dirty="0"/>
              <a:t> </a:t>
            </a:r>
            <a:r>
              <a:rPr lang="en-US" sz="3200" b="1" dirty="0" err="1"/>
              <a:t>Thắng</a:t>
            </a:r>
            <a:r>
              <a:rPr lang="en-US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13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316" y="65935"/>
            <a:ext cx="9610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Câu</a:t>
            </a:r>
            <a:r>
              <a:rPr lang="en-US" sz="3200" b="1" dirty="0" smtClean="0"/>
              <a:t> 2: </a:t>
            </a:r>
            <a:r>
              <a:rPr lang="en-US" sz="3200" b="1" dirty="0" err="1"/>
              <a:t>Chọn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phù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giải</a:t>
            </a:r>
            <a:r>
              <a:rPr lang="en-US" sz="3200" b="1" dirty="0"/>
              <a:t> </a:t>
            </a:r>
            <a:r>
              <a:rPr lang="en-US" sz="3200" b="1" dirty="0" err="1"/>
              <a:t>thích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:</a:t>
            </a:r>
            <a:endParaRPr lang="en-US" sz="3200" dirty="0"/>
          </a:p>
        </p:txBody>
      </p:sp>
      <p:pic>
        <p:nvPicPr>
          <p:cNvPr id="7" name="Picture 6" descr="https://img.loigiaihay.com/picture/2022/0612/27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21" y="1009690"/>
            <a:ext cx="8587105" cy="12325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23394" y="2828836"/>
            <a:ext cx="6115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ai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742682" y="3830220"/>
            <a:ext cx="4859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rõ</a:t>
            </a:r>
            <a:r>
              <a:rPr lang="en-US" sz="3200" dirty="0"/>
              <a:t>,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thạo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23394" y="4831604"/>
            <a:ext cx="1131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(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gắng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đạt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).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72755" y="2034862"/>
            <a:ext cx="1197735" cy="793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13645" y="2034863"/>
            <a:ext cx="1996225" cy="1795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84999" y="2242225"/>
            <a:ext cx="3582473" cy="2561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67" y="289188"/>
            <a:ext cx="10513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3: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a </a:t>
            </a:r>
            <a:r>
              <a:rPr lang="en-US" sz="3200" b="1" dirty="0" err="1"/>
              <a:t>hoặc</a:t>
            </a:r>
            <a:r>
              <a:rPr lang="en-US" sz="3200" b="1" dirty="0"/>
              <a:t> b.</a:t>
            </a:r>
            <a:endParaRPr lang="en-US" sz="3200" dirty="0"/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437" y="338497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87" y="1150503"/>
            <a:ext cx="1591085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45" y="1415392"/>
            <a:ext cx="2726744" cy="24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3705" y="1150503"/>
            <a:ext cx="9302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Chọn</a:t>
            </a:r>
            <a:r>
              <a:rPr lang="en-US" sz="3200" dirty="0"/>
              <a:t> </a:t>
            </a:r>
            <a:r>
              <a:rPr lang="en-US" sz="3200" i="1" dirty="0"/>
              <a:t>r</a:t>
            </a:r>
            <a:r>
              <a:rPr lang="en-US" sz="3200" dirty="0"/>
              <a:t>, </a:t>
            </a:r>
            <a:r>
              <a:rPr lang="en-US" sz="3200" i="1" dirty="0"/>
              <a:t>d</a:t>
            </a:r>
            <a:r>
              <a:rPr lang="en-US" sz="3200" dirty="0"/>
              <a:t> </a:t>
            </a:r>
            <a:r>
              <a:rPr lang="en-US" sz="3200" dirty="0" err="1"/>
              <a:t>hoặc</a:t>
            </a:r>
            <a:r>
              <a:rPr lang="en-US" sz="3200" dirty="0"/>
              <a:t> </a:t>
            </a:r>
            <a:r>
              <a:rPr lang="en-US" sz="3200" i="1" dirty="0" err="1"/>
              <a:t>gi</a:t>
            </a:r>
            <a:r>
              <a:rPr lang="en-US" sz="3200" dirty="0"/>
              <a:t> 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ô </a:t>
            </a:r>
            <a:r>
              <a:rPr lang="en-US" sz="3200" dirty="0" err="1"/>
              <a:t>vuông</a:t>
            </a:r>
            <a:r>
              <a:rPr lang="en-US" sz="3200" dirty="0"/>
              <a:t>.	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Rừng</a:t>
            </a:r>
            <a:r>
              <a:rPr lang="en-US" sz="3200" dirty="0"/>
              <a:t> </a:t>
            </a:r>
            <a:r>
              <a:rPr lang="en-US" sz="3200" dirty="0" smtClean="0"/>
              <a:t> _  à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quý</a:t>
            </a:r>
            <a:r>
              <a:rPr lang="en-US" sz="3200" dirty="0"/>
              <a:t> </a:t>
            </a:r>
            <a:r>
              <a:rPr lang="en-US" sz="3200" dirty="0" err="1"/>
              <a:t>hiếm</a:t>
            </a:r>
            <a:r>
              <a:rPr lang="en-US" sz="3200" dirty="0"/>
              <a:t>.</a:t>
            </a:r>
          </a:p>
          <a:p>
            <a:r>
              <a:rPr lang="en-US" sz="3200" dirty="0"/>
              <a:t>- </a:t>
            </a:r>
            <a:r>
              <a:rPr lang="en-US" sz="3200" dirty="0" smtClean="0"/>
              <a:t> _    </a:t>
            </a:r>
            <a:r>
              <a:rPr lang="en-US" sz="3200" dirty="0" err="1" smtClean="0"/>
              <a:t>ải</a:t>
            </a:r>
            <a:r>
              <a:rPr lang="en-US" sz="3200" dirty="0" smtClean="0"/>
              <a:t> </a:t>
            </a:r>
            <a:r>
              <a:rPr lang="en-US" sz="3200" dirty="0" err="1"/>
              <a:t>Ngân</a:t>
            </a:r>
            <a:r>
              <a:rPr lang="en-US" sz="3200" dirty="0"/>
              <a:t> </a:t>
            </a:r>
            <a:r>
              <a:rPr lang="en-US" sz="3200" dirty="0" err="1"/>
              <a:t>Hà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lấp</a:t>
            </a:r>
            <a:r>
              <a:rPr lang="en-US" sz="3200" dirty="0"/>
              <a:t> </a:t>
            </a:r>
            <a:r>
              <a:rPr lang="en-US" sz="3200" dirty="0" err="1"/>
              <a:t>lánh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bầu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 </a:t>
            </a:r>
            <a:r>
              <a:rPr lang="en-US" sz="3200" dirty="0" err="1"/>
              <a:t>đêm</a:t>
            </a:r>
            <a:r>
              <a:rPr lang="en-US" sz="3200" dirty="0"/>
              <a:t>.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Suối</a:t>
            </a:r>
            <a:r>
              <a:rPr lang="en-US" sz="3200" dirty="0"/>
              <a:t> </a:t>
            </a:r>
            <a:r>
              <a:rPr lang="en-US" sz="3200" dirty="0" err="1"/>
              <a:t>chảy</a:t>
            </a:r>
            <a:r>
              <a:rPr lang="en-US" sz="3200" dirty="0"/>
              <a:t> </a:t>
            </a:r>
            <a:r>
              <a:rPr lang="en-US" sz="3200" dirty="0" err="1" smtClean="0"/>
              <a:t>róc</a:t>
            </a:r>
            <a:r>
              <a:rPr lang="en-US" sz="3200" dirty="0" smtClean="0"/>
              <a:t>   _ </a:t>
            </a:r>
            <a:r>
              <a:rPr lang="en-US" sz="3200" dirty="0" err="1" smtClean="0"/>
              <a:t>ách</a:t>
            </a:r>
            <a:r>
              <a:rPr lang="en-US" sz="3200" dirty="0" smtClean="0"/>
              <a:t> </a:t>
            </a:r>
            <a:r>
              <a:rPr lang="en-US" sz="3200" dirty="0" err="1"/>
              <a:t>đêm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.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Sương</a:t>
            </a:r>
            <a:r>
              <a:rPr lang="en-US" sz="3200" dirty="0"/>
              <a:t> </a:t>
            </a:r>
            <a:r>
              <a:rPr lang="en-US" sz="3200" dirty="0" smtClean="0"/>
              <a:t>  _ </a:t>
            </a:r>
            <a:r>
              <a:rPr lang="en-US" sz="3200" dirty="0" err="1" smtClean="0"/>
              <a:t>ăng</a:t>
            </a:r>
            <a:r>
              <a:rPr lang="en-US" sz="3200" dirty="0" smtClean="0"/>
              <a:t> </a:t>
            </a:r>
            <a:r>
              <a:rPr lang="en-US" sz="3200" dirty="0" err="1"/>
              <a:t>mờ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8649" y="1674252"/>
            <a:ext cx="540911" cy="475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gi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915832" y="2174924"/>
            <a:ext cx="540911" cy="475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8633" y="2650796"/>
            <a:ext cx="540911" cy="475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891049" y="3149108"/>
            <a:ext cx="540911" cy="475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gi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029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67" y="289188"/>
            <a:ext cx="10513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3: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a </a:t>
            </a:r>
            <a:r>
              <a:rPr lang="en-US" sz="3200" b="1" dirty="0" err="1"/>
              <a:t>hoặc</a:t>
            </a:r>
            <a:r>
              <a:rPr lang="en-US" sz="3200" b="1" dirty="0"/>
              <a:t> b.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01768" y="1089127"/>
            <a:ext cx="11518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Chọn</a:t>
            </a:r>
            <a:r>
              <a:rPr lang="en-US" sz="3200" dirty="0"/>
              <a:t> </a:t>
            </a:r>
            <a:r>
              <a:rPr lang="en-US" sz="3200" i="1" dirty="0" err="1"/>
              <a:t>dấu</a:t>
            </a:r>
            <a:r>
              <a:rPr lang="en-US" sz="3200" i="1" dirty="0"/>
              <a:t> </a:t>
            </a:r>
            <a:r>
              <a:rPr lang="en-US" sz="3200" i="1" dirty="0" err="1"/>
              <a:t>hỏi</a:t>
            </a:r>
            <a:r>
              <a:rPr lang="en-US" sz="3200" dirty="0"/>
              <a:t> </a:t>
            </a:r>
            <a:r>
              <a:rPr lang="en-US" sz="3200" dirty="0" err="1"/>
              <a:t>hoặc</a:t>
            </a:r>
            <a:r>
              <a:rPr lang="en-US" sz="3200" dirty="0"/>
              <a:t> </a:t>
            </a:r>
            <a:r>
              <a:rPr lang="en-US" sz="3200" i="1" dirty="0" err="1"/>
              <a:t>dấu</a:t>
            </a:r>
            <a:r>
              <a:rPr lang="en-US" sz="3200" i="1" dirty="0"/>
              <a:t> </a:t>
            </a:r>
            <a:r>
              <a:rPr lang="en-US" sz="3200" i="1" dirty="0" err="1"/>
              <a:t>ngã</a:t>
            </a:r>
            <a:r>
              <a:rPr lang="en-US" sz="3200" dirty="0"/>
              <a:t> 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in </a:t>
            </a:r>
            <a:r>
              <a:rPr lang="en-US" sz="3200" dirty="0" err="1"/>
              <a:t>đậm</a:t>
            </a:r>
            <a:r>
              <a:rPr lang="en-US" sz="3200" dirty="0"/>
              <a:t>.</a:t>
            </a:r>
          </a:p>
          <a:p>
            <a:r>
              <a:rPr lang="en-US" sz="3200" b="1" dirty="0" err="1"/>
              <a:t>Thao</a:t>
            </a:r>
            <a:r>
              <a:rPr lang="en-US" sz="3200" dirty="0"/>
              <a:t> 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vùng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, </a:t>
            </a:r>
            <a:r>
              <a:rPr lang="en-US" sz="3200" dirty="0" err="1"/>
              <a:t>được</a:t>
            </a:r>
            <a:r>
              <a:rPr lang="en-US" sz="3200" dirty="0"/>
              <a:t> </a:t>
            </a:r>
            <a:r>
              <a:rPr lang="en-US" sz="3200" b="1" dirty="0" err="1"/>
              <a:t>phu</a:t>
            </a:r>
            <a:r>
              <a:rPr lang="en-US" sz="3200" dirty="0"/>
              <a:t> </a:t>
            </a:r>
            <a:r>
              <a:rPr lang="en-US" sz="3200" dirty="0" err="1"/>
              <a:t>kín</a:t>
            </a:r>
            <a:r>
              <a:rPr lang="en-US" sz="3200" dirty="0"/>
              <a:t> </a:t>
            </a:r>
            <a:r>
              <a:rPr lang="en-US" sz="3200" b="1" dirty="0" err="1"/>
              <a:t>bơi</a:t>
            </a:r>
            <a:r>
              <a:rPr lang="en-US" sz="3200" dirty="0"/>
              <a:t> 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cỏ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mượt</a:t>
            </a:r>
            <a:r>
              <a:rPr lang="en-US" sz="3200" dirty="0"/>
              <a:t>.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cư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: </a:t>
            </a:r>
            <a:r>
              <a:rPr lang="en-US" sz="3200" dirty="0" err="1"/>
              <a:t>chim</a:t>
            </a:r>
            <a:r>
              <a:rPr lang="en-US" sz="3200" dirty="0"/>
              <a:t> </a:t>
            </a:r>
            <a:r>
              <a:rPr lang="en-US" sz="3200" b="1" dirty="0"/>
              <a:t>se</a:t>
            </a:r>
            <a:r>
              <a:rPr lang="en-US" sz="3200" dirty="0"/>
              <a:t>, </a:t>
            </a:r>
            <a:r>
              <a:rPr lang="en-US" sz="3200" dirty="0" err="1"/>
              <a:t>chuột</a:t>
            </a:r>
            <a:r>
              <a:rPr lang="en-US" sz="3200" dirty="0"/>
              <a:t>, </a:t>
            </a:r>
            <a:r>
              <a:rPr lang="en-US" sz="3200" b="1" dirty="0" err="1"/>
              <a:t>tho</a:t>
            </a:r>
            <a:r>
              <a:rPr lang="en-US" sz="3200" dirty="0"/>
              <a:t>, </a:t>
            </a:r>
            <a:r>
              <a:rPr lang="en-US" sz="3200" dirty="0" err="1"/>
              <a:t>hươu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 </a:t>
            </a:r>
            <a:r>
              <a:rPr lang="en-US" sz="3200" b="1" dirty="0" err="1"/>
              <a:t>cô</a:t>
            </a:r>
            <a:r>
              <a:rPr lang="en-US" sz="3200" dirty="0"/>
              <a:t>,...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 </a:t>
            </a:r>
            <a:r>
              <a:rPr lang="en-US" sz="3200" b="1" dirty="0"/>
              <a:t>da</a:t>
            </a:r>
            <a:r>
              <a:rPr lang="en-US" sz="3200" dirty="0"/>
              <a:t> </a:t>
            </a:r>
            <a:r>
              <a:rPr lang="en-US" sz="3200" dirty="0" err="1"/>
              <a:t>ngoại</a:t>
            </a:r>
            <a:r>
              <a:rPr lang="en-US" sz="3200" dirty="0"/>
              <a:t>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cỏ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tuyệt</a:t>
            </a:r>
            <a:r>
              <a:rPr lang="en-US" sz="3200" dirty="0"/>
              <a:t> </a:t>
            </a:r>
            <a:r>
              <a:rPr lang="en-US" sz="3200" dirty="0" err="1"/>
              <a:t>vời</a:t>
            </a:r>
            <a:r>
              <a:rPr lang="en-US" sz="3200" dirty="0"/>
              <a:t>.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chạy</a:t>
            </a:r>
            <a:r>
              <a:rPr lang="en-US" sz="3200" dirty="0"/>
              <a:t> </a:t>
            </a:r>
            <a:r>
              <a:rPr lang="en-US" sz="3200" b="1" dirty="0" err="1"/>
              <a:t>nhay</a:t>
            </a:r>
            <a:r>
              <a:rPr lang="en-US" sz="3200" dirty="0"/>
              <a:t> </a:t>
            </a:r>
            <a:r>
              <a:rPr lang="en-US" sz="3200" dirty="0" err="1"/>
              <a:t>trên</a:t>
            </a:r>
            <a:r>
              <a:rPr lang="en-US" sz="3200" dirty="0"/>
              <a:t> </a:t>
            </a:r>
            <a:r>
              <a:rPr lang="en-US" sz="3200" b="1" dirty="0" err="1"/>
              <a:t>tham</a:t>
            </a:r>
            <a:r>
              <a:rPr lang="en-US" sz="3200" dirty="0"/>
              <a:t> </a:t>
            </a:r>
            <a:r>
              <a:rPr lang="en-US" sz="3200" dirty="0" err="1"/>
              <a:t>cỏ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ngọc</a:t>
            </a:r>
            <a:r>
              <a:rPr lang="en-US" sz="3200" dirty="0"/>
              <a:t>.</a:t>
            </a:r>
          </a:p>
          <a:p>
            <a:r>
              <a:rPr lang="en-US" sz="3200" dirty="0" smtClean="0"/>
              <a:t>                            (</a:t>
            </a:r>
            <a:r>
              <a:rPr lang="en-US" sz="3200" dirty="0"/>
              <a:t>Theo 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điển</a:t>
            </a:r>
            <a:r>
              <a:rPr lang="en-US" sz="3200" i="1" dirty="0"/>
              <a:t> </a:t>
            </a:r>
            <a:r>
              <a:rPr lang="en-US" sz="3200" i="1" dirty="0" err="1"/>
              <a:t>bách</a:t>
            </a:r>
            <a:r>
              <a:rPr lang="en-US" sz="3200" i="1" dirty="0"/>
              <a:t> </a:t>
            </a:r>
            <a:r>
              <a:rPr lang="en-US" sz="3200" i="1" dirty="0" err="1"/>
              <a:t>khoa</a:t>
            </a:r>
            <a:r>
              <a:rPr lang="en-US" sz="3200" i="1" dirty="0"/>
              <a:t> </a:t>
            </a:r>
            <a:r>
              <a:rPr lang="en-US" sz="3200" i="1" dirty="0" err="1"/>
              <a:t>toàn</a:t>
            </a:r>
            <a:r>
              <a:rPr lang="en-US" sz="3200" i="1" dirty="0"/>
              <a:t> </a:t>
            </a:r>
            <a:r>
              <a:rPr lang="en-US" sz="3200" i="1" dirty="0" err="1"/>
              <a:t>thư</a:t>
            </a:r>
            <a:r>
              <a:rPr lang="en-US" sz="3200" i="1" dirty="0"/>
              <a:t> </a:t>
            </a:r>
            <a:r>
              <a:rPr lang="en-US" sz="3200" i="1" dirty="0" err="1"/>
              <a:t>đầu</a:t>
            </a:r>
            <a:r>
              <a:rPr lang="en-US" sz="3200" i="1" dirty="0"/>
              <a:t> </a:t>
            </a:r>
            <a:r>
              <a:rPr lang="en-US" sz="3200" i="1" dirty="0" err="1"/>
              <a:t>tiên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tôi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40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mg.loigiaihay.com/picture/2022/0612/27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270456"/>
            <a:ext cx="11513713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9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67" y="289188"/>
            <a:ext cx="10513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3: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a </a:t>
            </a:r>
            <a:r>
              <a:rPr lang="en-US" sz="3200" b="1" dirty="0" err="1"/>
              <a:t>hoặc</a:t>
            </a:r>
            <a:r>
              <a:rPr lang="en-US" sz="3200" b="1" dirty="0"/>
              <a:t> b.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01768" y="1089127"/>
            <a:ext cx="11518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Chọn</a:t>
            </a:r>
            <a:r>
              <a:rPr lang="en-US" sz="3200" dirty="0"/>
              <a:t> </a:t>
            </a:r>
            <a:r>
              <a:rPr lang="en-US" sz="3200" i="1" dirty="0" err="1"/>
              <a:t>dấu</a:t>
            </a:r>
            <a:r>
              <a:rPr lang="en-US" sz="3200" i="1" dirty="0"/>
              <a:t> </a:t>
            </a:r>
            <a:r>
              <a:rPr lang="en-US" sz="3200" i="1" dirty="0" err="1"/>
              <a:t>hỏi</a:t>
            </a:r>
            <a:r>
              <a:rPr lang="en-US" sz="3200" dirty="0"/>
              <a:t> </a:t>
            </a:r>
            <a:r>
              <a:rPr lang="en-US" sz="3200" dirty="0" err="1"/>
              <a:t>hoặc</a:t>
            </a:r>
            <a:r>
              <a:rPr lang="en-US" sz="3200" dirty="0"/>
              <a:t> </a:t>
            </a:r>
            <a:r>
              <a:rPr lang="en-US" sz="3200" i="1" dirty="0" err="1"/>
              <a:t>dấu</a:t>
            </a:r>
            <a:r>
              <a:rPr lang="en-US" sz="3200" i="1" dirty="0"/>
              <a:t> </a:t>
            </a:r>
            <a:r>
              <a:rPr lang="en-US" sz="3200" i="1" dirty="0" err="1"/>
              <a:t>ngã</a:t>
            </a:r>
            <a:r>
              <a:rPr lang="en-US" sz="3200" dirty="0"/>
              <a:t> 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in </a:t>
            </a:r>
            <a:r>
              <a:rPr lang="en-US" sz="3200" dirty="0" err="1"/>
              <a:t>đậm</a:t>
            </a:r>
            <a:r>
              <a:rPr lang="en-US" sz="3200" dirty="0"/>
              <a:t>.</a:t>
            </a:r>
          </a:p>
          <a:p>
            <a:r>
              <a:rPr lang="en-US" sz="3200" b="1" dirty="0" err="1"/>
              <a:t>Thao</a:t>
            </a:r>
            <a:r>
              <a:rPr lang="en-US" sz="3200" dirty="0"/>
              <a:t> 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vùng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, </a:t>
            </a:r>
            <a:r>
              <a:rPr lang="en-US" sz="3200" dirty="0" err="1"/>
              <a:t>được</a:t>
            </a:r>
            <a:r>
              <a:rPr lang="en-US" sz="3200" dirty="0"/>
              <a:t> </a:t>
            </a:r>
            <a:r>
              <a:rPr lang="en-US" sz="3200" b="1" dirty="0" err="1"/>
              <a:t>phu</a:t>
            </a:r>
            <a:r>
              <a:rPr lang="en-US" sz="3200" dirty="0"/>
              <a:t> </a:t>
            </a:r>
            <a:r>
              <a:rPr lang="en-US" sz="3200" dirty="0" err="1"/>
              <a:t>kín</a:t>
            </a:r>
            <a:r>
              <a:rPr lang="en-US" sz="3200" dirty="0"/>
              <a:t> </a:t>
            </a:r>
            <a:r>
              <a:rPr lang="en-US" sz="3200" b="1" dirty="0" err="1"/>
              <a:t>bơi</a:t>
            </a:r>
            <a:r>
              <a:rPr lang="en-US" sz="3200" dirty="0"/>
              <a:t> 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cỏ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mượt</a:t>
            </a:r>
            <a:r>
              <a:rPr lang="en-US" sz="3200" dirty="0"/>
              <a:t>.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cư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: </a:t>
            </a:r>
            <a:r>
              <a:rPr lang="en-US" sz="3200" dirty="0" err="1"/>
              <a:t>chim</a:t>
            </a:r>
            <a:r>
              <a:rPr lang="en-US" sz="3200" dirty="0"/>
              <a:t> </a:t>
            </a:r>
            <a:r>
              <a:rPr lang="en-US" sz="3200" b="1" dirty="0"/>
              <a:t>se</a:t>
            </a:r>
            <a:r>
              <a:rPr lang="en-US" sz="3200" dirty="0"/>
              <a:t>, </a:t>
            </a:r>
            <a:r>
              <a:rPr lang="en-US" sz="3200" dirty="0" err="1"/>
              <a:t>chuột</a:t>
            </a:r>
            <a:r>
              <a:rPr lang="en-US" sz="3200" dirty="0"/>
              <a:t>, </a:t>
            </a:r>
            <a:r>
              <a:rPr lang="en-US" sz="3200" b="1" dirty="0" err="1"/>
              <a:t>tho</a:t>
            </a:r>
            <a:r>
              <a:rPr lang="en-US" sz="3200" dirty="0"/>
              <a:t>, </a:t>
            </a:r>
            <a:r>
              <a:rPr lang="en-US" sz="3200" dirty="0" err="1"/>
              <a:t>hươu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 </a:t>
            </a:r>
            <a:r>
              <a:rPr lang="en-US" sz="3200" b="1" dirty="0" err="1"/>
              <a:t>cô</a:t>
            </a:r>
            <a:r>
              <a:rPr lang="en-US" sz="3200" dirty="0"/>
              <a:t>,...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 </a:t>
            </a:r>
            <a:r>
              <a:rPr lang="en-US" sz="3200" b="1" dirty="0"/>
              <a:t>da</a:t>
            </a:r>
            <a:r>
              <a:rPr lang="en-US" sz="3200" dirty="0"/>
              <a:t> </a:t>
            </a:r>
            <a:r>
              <a:rPr lang="en-US" sz="3200" dirty="0" err="1"/>
              <a:t>ngoại</a:t>
            </a:r>
            <a:r>
              <a:rPr lang="en-US" sz="3200" dirty="0"/>
              <a:t>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cỏ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tuyệt</a:t>
            </a:r>
            <a:r>
              <a:rPr lang="en-US" sz="3200" dirty="0"/>
              <a:t> </a:t>
            </a:r>
            <a:r>
              <a:rPr lang="en-US" sz="3200" dirty="0" err="1"/>
              <a:t>vời</a:t>
            </a:r>
            <a:r>
              <a:rPr lang="en-US" sz="3200" dirty="0"/>
              <a:t>.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chạy</a:t>
            </a:r>
            <a:r>
              <a:rPr lang="en-US" sz="3200" dirty="0"/>
              <a:t> </a:t>
            </a:r>
            <a:r>
              <a:rPr lang="en-US" sz="3200" b="1" dirty="0" err="1"/>
              <a:t>nhay</a:t>
            </a:r>
            <a:r>
              <a:rPr lang="en-US" sz="3200" dirty="0"/>
              <a:t> </a:t>
            </a:r>
            <a:r>
              <a:rPr lang="en-US" sz="3200" dirty="0" err="1"/>
              <a:t>trên</a:t>
            </a:r>
            <a:r>
              <a:rPr lang="en-US" sz="3200" dirty="0"/>
              <a:t> </a:t>
            </a:r>
            <a:r>
              <a:rPr lang="en-US" sz="3200" b="1" dirty="0" err="1"/>
              <a:t>tham</a:t>
            </a:r>
            <a:r>
              <a:rPr lang="en-US" sz="3200" dirty="0"/>
              <a:t> </a:t>
            </a:r>
            <a:r>
              <a:rPr lang="en-US" sz="3200" dirty="0" err="1"/>
              <a:t>cỏ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ngọc</a:t>
            </a:r>
            <a:r>
              <a:rPr lang="en-US" sz="3200" dirty="0"/>
              <a:t>.</a:t>
            </a:r>
          </a:p>
          <a:p>
            <a:r>
              <a:rPr lang="en-US" sz="3200" dirty="0" smtClean="0"/>
              <a:t>                            (</a:t>
            </a:r>
            <a:r>
              <a:rPr lang="en-US" sz="3200" dirty="0"/>
              <a:t>Theo 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điển</a:t>
            </a:r>
            <a:r>
              <a:rPr lang="en-US" sz="3200" i="1" dirty="0"/>
              <a:t> </a:t>
            </a:r>
            <a:r>
              <a:rPr lang="en-US" sz="3200" i="1" dirty="0" err="1"/>
              <a:t>bách</a:t>
            </a:r>
            <a:r>
              <a:rPr lang="en-US" sz="3200" i="1" dirty="0"/>
              <a:t> </a:t>
            </a:r>
            <a:r>
              <a:rPr lang="en-US" sz="3200" i="1" dirty="0" err="1"/>
              <a:t>khoa</a:t>
            </a:r>
            <a:r>
              <a:rPr lang="en-US" sz="3200" i="1" dirty="0"/>
              <a:t> </a:t>
            </a:r>
            <a:r>
              <a:rPr lang="en-US" sz="3200" i="1" dirty="0" err="1"/>
              <a:t>toàn</a:t>
            </a:r>
            <a:r>
              <a:rPr lang="en-US" sz="3200" i="1" dirty="0"/>
              <a:t> </a:t>
            </a:r>
            <a:r>
              <a:rPr lang="en-US" sz="3200" i="1" dirty="0" err="1"/>
              <a:t>thư</a:t>
            </a:r>
            <a:r>
              <a:rPr lang="en-US" sz="3200" i="1" dirty="0"/>
              <a:t> </a:t>
            </a:r>
            <a:r>
              <a:rPr lang="en-US" sz="3200" i="1" dirty="0" err="1"/>
              <a:t>đầu</a:t>
            </a:r>
            <a:r>
              <a:rPr lang="en-US" sz="3200" i="1" dirty="0"/>
              <a:t> </a:t>
            </a:r>
            <a:r>
              <a:rPr lang="en-US" sz="3200" i="1" dirty="0" err="1"/>
              <a:t>tiên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tôi</a:t>
            </a:r>
            <a:r>
              <a:rPr lang="en-US" sz="3200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768" y="1582959"/>
            <a:ext cx="1124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Thảo</a:t>
            </a:r>
            <a:r>
              <a:rPr lang="en-US" sz="32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2414" y="1570080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phủ</a:t>
            </a:r>
            <a:r>
              <a:rPr lang="en-US" sz="3200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8979" y="1568938"/>
            <a:ext cx="857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bởi</a:t>
            </a:r>
            <a:r>
              <a:rPr lang="en-US" sz="32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98356" y="2063560"/>
            <a:ext cx="55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sẻ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351552" y="2540696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thỏ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782302" y="2540696"/>
            <a:ext cx="575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cổ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631109" y="2550744"/>
            <a:ext cx="699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dã</a:t>
            </a:r>
            <a:r>
              <a:rPr lang="en-US" sz="3200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6552" y="3527668"/>
            <a:ext cx="1105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nhảy</a:t>
            </a:r>
            <a:r>
              <a:rPr lang="en-US" sz="3200" dirty="0"/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577" y="3526525"/>
            <a:ext cx="117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thảm</a:t>
            </a: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68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515</TotalTime>
  <Words>406</Words>
  <Application>Microsoft Office PowerPoint</Application>
  <PresentationFormat>Custom</PresentationFormat>
  <Paragraphs>88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H81</cp:lastModifiedBy>
  <cp:revision>70</cp:revision>
  <dcterms:created xsi:type="dcterms:W3CDTF">2022-07-13T12:59:38Z</dcterms:created>
  <dcterms:modified xsi:type="dcterms:W3CDTF">2025-10-27T06:56:12Z</dcterms:modified>
</cp:coreProperties>
</file>