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Lst>
  <p:notesMasterIdLst>
    <p:notesMasterId r:id="rId21"/>
  </p:notesMasterIdLst>
  <p:sldIdLst>
    <p:sldId id="327" r:id="rId3"/>
    <p:sldId id="280" r:id="rId4"/>
    <p:sldId id="285" r:id="rId5"/>
    <p:sldId id="258" r:id="rId6"/>
    <p:sldId id="297" r:id="rId7"/>
    <p:sldId id="302" r:id="rId8"/>
    <p:sldId id="303" r:id="rId9"/>
    <p:sldId id="304" r:id="rId10"/>
    <p:sldId id="305" r:id="rId11"/>
    <p:sldId id="286" r:id="rId12"/>
    <p:sldId id="261" r:id="rId13"/>
    <p:sldId id="299" r:id="rId14"/>
    <p:sldId id="298" r:id="rId15"/>
    <p:sldId id="300" r:id="rId16"/>
    <p:sldId id="301" r:id="rId17"/>
    <p:sldId id="294" r:id="rId18"/>
    <p:sldId id="284" r:id="rId19"/>
    <p:sldId id="271" r:id="rId20"/>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39" userDrawn="1">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BB3"/>
    <a:srgbClr val="B8E08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87" d="100"/>
          <a:sy n="87" d="100"/>
        </p:scale>
        <p:origin x="348" y="108"/>
      </p:cViewPr>
      <p:guideLst>
        <p:guide orient="horz" pos="2939"/>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1707279" y="3562792"/>
            <a:ext cx="9056313" cy="2988922"/>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7312">
                <a:solidFill>
                  <a:schemeClr val="accent2"/>
                </a:solidFill>
              </a:defRPr>
            </a:lvl1pPr>
            <a:lvl2pPr lvl="1" algn="ctr">
              <a:spcBef>
                <a:spcPts val="0"/>
              </a:spcBef>
              <a:spcAft>
                <a:spcPts val="0"/>
              </a:spcAft>
              <a:buClr>
                <a:srgbClr val="191919"/>
              </a:buClr>
              <a:buSzPts val="5200"/>
              <a:buNone/>
              <a:defRPr sz="9519">
                <a:solidFill>
                  <a:srgbClr val="191919"/>
                </a:solidFill>
              </a:defRPr>
            </a:lvl2pPr>
            <a:lvl3pPr lvl="2" algn="ctr">
              <a:spcBef>
                <a:spcPts val="0"/>
              </a:spcBef>
              <a:spcAft>
                <a:spcPts val="0"/>
              </a:spcAft>
              <a:buClr>
                <a:srgbClr val="191919"/>
              </a:buClr>
              <a:buSzPts val="5200"/>
              <a:buNone/>
              <a:defRPr sz="9519">
                <a:solidFill>
                  <a:srgbClr val="191919"/>
                </a:solidFill>
              </a:defRPr>
            </a:lvl3pPr>
            <a:lvl4pPr lvl="3" algn="ctr">
              <a:spcBef>
                <a:spcPts val="0"/>
              </a:spcBef>
              <a:spcAft>
                <a:spcPts val="0"/>
              </a:spcAft>
              <a:buClr>
                <a:srgbClr val="191919"/>
              </a:buClr>
              <a:buSzPts val="5200"/>
              <a:buNone/>
              <a:defRPr sz="9519">
                <a:solidFill>
                  <a:srgbClr val="191919"/>
                </a:solidFill>
              </a:defRPr>
            </a:lvl4pPr>
            <a:lvl5pPr lvl="4" algn="ctr">
              <a:spcBef>
                <a:spcPts val="0"/>
              </a:spcBef>
              <a:spcAft>
                <a:spcPts val="0"/>
              </a:spcAft>
              <a:buClr>
                <a:srgbClr val="191919"/>
              </a:buClr>
              <a:buSzPts val="5200"/>
              <a:buNone/>
              <a:defRPr sz="9519">
                <a:solidFill>
                  <a:srgbClr val="191919"/>
                </a:solidFill>
              </a:defRPr>
            </a:lvl5pPr>
            <a:lvl6pPr lvl="5" algn="ctr">
              <a:spcBef>
                <a:spcPts val="0"/>
              </a:spcBef>
              <a:spcAft>
                <a:spcPts val="0"/>
              </a:spcAft>
              <a:buClr>
                <a:srgbClr val="191919"/>
              </a:buClr>
              <a:buSzPts val="5200"/>
              <a:buNone/>
              <a:defRPr sz="9519">
                <a:solidFill>
                  <a:srgbClr val="191919"/>
                </a:solidFill>
              </a:defRPr>
            </a:lvl6pPr>
            <a:lvl7pPr lvl="6" algn="ctr">
              <a:spcBef>
                <a:spcPts val="0"/>
              </a:spcBef>
              <a:spcAft>
                <a:spcPts val="0"/>
              </a:spcAft>
              <a:buClr>
                <a:srgbClr val="191919"/>
              </a:buClr>
              <a:buSzPts val="5200"/>
              <a:buNone/>
              <a:defRPr sz="9519">
                <a:solidFill>
                  <a:srgbClr val="191919"/>
                </a:solidFill>
              </a:defRPr>
            </a:lvl7pPr>
            <a:lvl8pPr lvl="7" algn="ctr">
              <a:spcBef>
                <a:spcPts val="0"/>
              </a:spcBef>
              <a:spcAft>
                <a:spcPts val="0"/>
              </a:spcAft>
              <a:buClr>
                <a:srgbClr val="191919"/>
              </a:buClr>
              <a:buSzPts val="5200"/>
              <a:buNone/>
              <a:defRPr sz="9519">
                <a:solidFill>
                  <a:srgbClr val="191919"/>
                </a:solidFill>
              </a:defRPr>
            </a:lvl8pPr>
            <a:lvl9pPr lvl="8" algn="ctr">
              <a:spcBef>
                <a:spcPts val="0"/>
              </a:spcBef>
              <a:spcAft>
                <a:spcPts val="0"/>
              </a:spcAft>
              <a:buClr>
                <a:srgbClr val="191919"/>
              </a:buClr>
              <a:buSzPts val="5200"/>
              <a:buNone/>
              <a:defRPr sz="9519">
                <a:solidFill>
                  <a:srgbClr val="191919"/>
                </a:solidFill>
              </a:defRPr>
            </a:lvl9pPr>
          </a:lstStyle>
          <a:p>
            <a:endParaRPr/>
          </a:p>
        </p:txBody>
      </p:sp>
      <p:sp>
        <p:nvSpPr>
          <p:cNvPr id="11" name="Google Shape;11;p2"/>
          <p:cNvSpPr txBox="1">
            <a:spLocks noGrp="1"/>
          </p:cNvSpPr>
          <p:nvPr>
            <p:ph type="subTitle" idx="1"/>
          </p:nvPr>
        </p:nvSpPr>
        <p:spPr>
          <a:xfrm>
            <a:off x="1707279" y="6596436"/>
            <a:ext cx="9056313" cy="876559"/>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3311"/>
            </a:lvl1pPr>
            <a:lvl2pPr lvl="1" algn="ctr">
              <a:lnSpc>
                <a:spcPct val="100000"/>
              </a:lnSpc>
              <a:spcBef>
                <a:spcPts val="0"/>
              </a:spcBef>
              <a:spcAft>
                <a:spcPts val="0"/>
              </a:spcAft>
              <a:buSzPts val="1800"/>
              <a:buNone/>
              <a:defRPr sz="3311"/>
            </a:lvl2pPr>
            <a:lvl3pPr lvl="2" algn="ctr">
              <a:lnSpc>
                <a:spcPct val="100000"/>
              </a:lnSpc>
              <a:spcBef>
                <a:spcPts val="0"/>
              </a:spcBef>
              <a:spcAft>
                <a:spcPts val="0"/>
              </a:spcAft>
              <a:buSzPts val="1800"/>
              <a:buNone/>
              <a:defRPr sz="3311"/>
            </a:lvl3pPr>
            <a:lvl4pPr lvl="3" algn="ctr">
              <a:lnSpc>
                <a:spcPct val="100000"/>
              </a:lnSpc>
              <a:spcBef>
                <a:spcPts val="0"/>
              </a:spcBef>
              <a:spcAft>
                <a:spcPts val="0"/>
              </a:spcAft>
              <a:buSzPts val="1800"/>
              <a:buNone/>
              <a:defRPr sz="3311"/>
            </a:lvl4pPr>
            <a:lvl5pPr lvl="4" algn="ctr">
              <a:lnSpc>
                <a:spcPct val="100000"/>
              </a:lnSpc>
              <a:spcBef>
                <a:spcPts val="0"/>
              </a:spcBef>
              <a:spcAft>
                <a:spcPts val="0"/>
              </a:spcAft>
              <a:buSzPts val="1800"/>
              <a:buNone/>
              <a:defRPr sz="3311"/>
            </a:lvl5pPr>
            <a:lvl6pPr lvl="5" algn="ctr">
              <a:lnSpc>
                <a:spcPct val="100000"/>
              </a:lnSpc>
              <a:spcBef>
                <a:spcPts val="0"/>
              </a:spcBef>
              <a:spcAft>
                <a:spcPts val="0"/>
              </a:spcAft>
              <a:buSzPts val="1800"/>
              <a:buNone/>
              <a:defRPr sz="3311"/>
            </a:lvl6pPr>
            <a:lvl7pPr lvl="6" algn="ctr">
              <a:lnSpc>
                <a:spcPct val="100000"/>
              </a:lnSpc>
              <a:spcBef>
                <a:spcPts val="0"/>
              </a:spcBef>
              <a:spcAft>
                <a:spcPts val="0"/>
              </a:spcAft>
              <a:buSzPts val="1800"/>
              <a:buNone/>
              <a:defRPr sz="3311"/>
            </a:lvl7pPr>
            <a:lvl8pPr lvl="7" algn="ctr">
              <a:lnSpc>
                <a:spcPct val="100000"/>
              </a:lnSpc>
              <a:spcBef>
                <a:spcPts val="0"/>
              </a:spcBef>
              <a:spcAft>
                <a:spcPts val="0"/>
              </a:spcAft>
              <a:buSzPts val="1800"/>
              <a:buNone/>
              <a:defRPr sz="3311"/>
            </a:lvl8pPr>
            <a:lvl9pPr lvl="8" algn="ctr">
              <a:lnSpc>
                <a:spcPct val="100000"/>
              </a:lnSpc>
              <a:spcBef>
                <a:spcPts val="0"/>
              </a:spcBef>
              <a:spcAft>
                <a:spcPts val="0"/>
              </a:spcAft>
              <a:buSzPts val="1800"/>
              <a:buNone/>
              <a:defRPr sz="3311"/>
            </a:lvl9pPr>
          </a:lstStyle>
          <a:p>
            <a:endParaRPr/>
          </a:p>
        </p:txBody>
      </p:sp>
      <p:sp>
        <p:nvSpPr>
          <p:cNvPr id="12" name="Google Shape;12;p2"/>
          <p:cNvSpPr txBox="1">
            <a:spLocks noGrp="1"/>
          </p:cNvSpPr>
          <p:nvPr>
            <p:ph type="title" idx="2"/>
          </p:nvPr>
        </p:nvSpPr>
        <p:spPr>
          <a:xfrm>
            <a:off x="1892466" y="1985522"/>
            <a:ext cx="8693554" cy="876559"/>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3311"/>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859312" y="678183"/>
            <a:ext cx="14957847" cy="2501739"/>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9293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78" name="Google Shape;78;p4"/>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1321126" y="2197569"/>
            <a:ext cx="14148698" cy="6284584"/>
          </a:xfrm>
          <a:prstGeom prst="rect">
            <a:avLst/>
          </a:prstGeom>
        </p:spPr>
        <p:txBody>
          <a:bodyPr spcFirstLastPara="1" wrap="square" lIns="121705" tIns="121705" rIns="121705" bIns="121705" anchor="t" anchorCtr="0">
            <a:noAutofit/>
          </a:bodyPr>
          <a:lstStyle>
            <a:lvl1pPr marL="839659" lvl="0" indent="-559773" rtl="0">
              <a:lnSpc>
                <a:spcPct val="100000"/>
              </a:lnSpc>
              <a:spcBef>
                <a:spcPts val="0"/>
              </a:spcBef>
              <a:spcAft>
                <a:spcPts val="0"/>
              </a:spcAft>
              <a:buClr>
                <a:srgbClr val="434343"/>
              </a:buClr>
              <a:buSzPts val="1200"/>
              <a:buAutoNum type="arabicPeriod"/>
              <a:defRPr sz="2345">
                <a:solidFill>
                  <a:srgbClr val="434343"/>
                </a:solidFill>
              </a:defRPr>
            </a:lvl1pPr>
            <a:lvl2pPr marL="1679317" lvl="1"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2pPr>
            <a:lvl3pPr marL="2518976" lvl="2"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3pPr>
            <a:lvl4pPr marL="3358635" lvl="3"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4pPr>
            <a:lvl5pPr marL="4198292" lvl="4"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5pPr>
            <a:lvl6pPr marL="5037952" lvl="5"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6pPr>
            <a:lvl7pPr marL="5877609" lvl="6"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7pPr>
            <a:lvl8pPr marL="6717268" lvl="7"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8pPr>
            <a:lvl9pPr marL="7556927" lvl="8" indent="-559773" rtl="0">
              <a:lnSpc>
                <a:spcPct val="115000"/>
              </a:lnSpc>
              <a:spcBef>
                <a:spcPts val="2939"/>
              </a:spcBef>
              <a:spcAft>
                <a:spcPts val="2939"/>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4296575" y="963297"/>
            <a:ext cx="1255582" cy="1043015"/>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4"/>
          <p:cNvGrpSpPr/>
          <p:nvPr/>
        </p:nvGrpSpPr>
        <p:grpSpPr>
          <a:xfrm>
            <a:off x="1023002" y="6213544"/>
            <a:ext cx="14702378" cy="2449433"/>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35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889636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8"/>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3851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txBox="1">
            <a:spLocks noGrp="1"/>
          </p:cNvSpPr>
          <p:nvPr>
            <p:ph type="title"/>
          </p:nvPr>
        </p:nvSpPr>
        <p:spPr>
          <a:xfrm>
            <a:off x="1308464" y="2927850"/>
            <a:ext cx="5980843" cy="114074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1308464" y="4068592"/>
            <a:ext cx="5980843" cy="2479346"/>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939"/>
              </a:spcBef>
              <a:spcAft>
                <a:spcPts val="0"/>
              </a:spcAft>
              <a:buSzPts val="1400"/>
              <a:buNone/>
              <a:defRPr/>
            </a:lvl3pPr>
            <a:lvl4pPr lvl="3" algn="ctr" rtl="0">
              <a:lnSpc>
                <a:spcPct val="100000"/>
              </a:lnSpc>
              <a:spcBef>
                <a:spcPts val="2939"/>
              </a:spcBef>
              <a:spcAft>
                <a:spcPts val="0"/>
              </a:spcAft>
              <a:buSzPts val="1400"/>
              <a:buNone/>
              <a:defRPr/>
            </a:lvl4pPr>
            <a:lvl5pPr lvl="4" algn="ctr" rtl="0">
              <a:lnSpc>
                <a:spcPct val="100000"/>
              </a:lnSpc>
              <a:spcBef>
                <a:spcPts val="2939"/>
              </a:spcBef>
              <a:spcAft>
                <a:spcPts val="0"/>
              </a:spcAft>
              <a:buSzPts val="1400"/>
              <a:buNone/>
              <a:defRPr/>
            </a:lvl5pPr>
            <a:lvl6pPr lvl="5" algn="ctr" rtl="0">
              <a:lnSpc>
                <a:spcPct val="100000"/>
              </a:lnSpc>
              <a:spcBef>
                <a:spcPts val="2939"/>
              </a:spcBef>
              <a:spcAft>
                <a:spcPts val="0"/>
              </a:spcAft>
              <a:buSzPts val="1400"/>
              <a:buNone/>
              <a:defRPr/>
            </a:lvl6pPr>
            <a:lvl7pPr lvl="6" algn="ctr" rtl="0">
              <a:lnSpc>
                <a:spcPct val="100000"/>
              </a:lnSpc>
              <a:spcBef>
                <a:spcPts val="2939"/>
              </a:spcBef>
              <a:spcAft>
                <a:spcPts val="0"/>
              </a:spcAft>
              <a:buSzPts val="1400"/>
              <a:buNone/>
              <a:defRPr/>
            </a:lvl7pPr>
            <a:lvl8pPr lvl="7" algn="ctr" rtl="0">
              <a:lnSpc>
                <a:spcPct val="100000"/>
              </a:lnSpc>
              <a:spcBef>
                <a:spcPts val="2939"/>
              </a:spcBef>
              <a:spcAft>
                <a:spcPts val="0"/>
              </a:spcAft>
              <a:buSzPts val="1400"/>
              <a:buNone/>
              <a:defRPr/>
            </a:lvl8pPr>
            <a:lvl9pPr lvl="8" algn="ctr" rtl="0">
              <a:lnSpc>
                <a:spcPct val="100000"/>
              </a:lnSpc>
              <a:spcBef>
                <a:spcPts val="2939"/>
              </a:spcBef>
              <a:spcAft>
                <a:spcPts val="2939"/>
              </a:spcAft>
              <a:buSzPts val="1400"/>
              <a:buNone/>
              <a:defRPr/>
            </a:lvl9pPr>
          </a:lstStyle>
          <a:p>
            <a:endParaRPr/>
          </a:p>
        </p:txBody>
      </p:sp>
    </p:spTree>
    <p:extLst>
      <p:ext uri="{BB962C8B-B14F-4D97-AF65-F5344CB8AC3E}">
        <p14:creationId xmlns:p14="http://schemas.microsoft.com/office/powerpoint/2010/main" val="1904733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03" name="Google Shape;503;p36"/>
          <p:cNvGrpSpPr/>
          <p:nvPr/>
        </p:nvGrpSpPr>
        <p:grpSpPr>
          <a:xfrm>
            <a:off x="859312" y="678183"/>
            <a:ext cx="14957847" cy="2501739"/>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38" name="Google Shape;538;p36"/>
          <p:cNvGrpSpPr/>
          <p:nvPr/>
        </p:nvGrpSpPr>
        <p:grpSpPr>
          <a:xfrm>
            <a:off x="859328" y="4328815"/>
            <a:ext cx="8155068" cy="4291970"/>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634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4" name="Google Shape;554;p37"/>
          <p:cNvGrpSpPr/>
          <p:nvPr/>
        </p:nvGrpSpPr>
        <p:grpSpPr>
          <a:xfrm>
            <a:off x="1354108" y="1046604"/>
            <a:ext cx="14105276" cy="7435463"/>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8" name="Google Shape;578;p37"/>
          <p:cNvGrpSpPr/>
          <p:nvPr/>
        </p:nvGrpSpPr>
        <p:grpSpPr>
          <a:xfrm>
            <a:off x="2590559" y="2043459"/>
            <a:ext cx="10996306" cy="2252279"/>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795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8704563" y="3306440"/>
            <a:ext cx="9749903" cy="9241449"/>
          </a:xfrm>
          <a:prstGeom prst="ellipse">
            <a:avLst/>
          </a:prstGeom>
          <a:solidFill>
            <a:schemeClr val="accent1"/>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4"/>
          <p:cNvSpPr/>
          <p:nvPr/>
        </p:nvSpPr>
        <p:spPr>
          <a:xfrm>
            <a:off x="15035528" y="255027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4073789" y="305749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6352913" y="1571446"/>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4"/>
          <p:cNvSpPr/>
          <p:nvPr/>
        </p:nvSpPr>
        <p:spPr>
          <a:xfrm>
            <a:off x="639693" y="838151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322046" y="888874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7435413" y="7449462"/>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322022" y="518881"/>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7435411" y="8119661"/>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4"/>
          <p:cNvSpPr/>
          <p:nvPr/>
        </p:nvSpPr>
        <p:spPr>
          <a:xfrm>
            <a:off x="1817969" y="-17315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4"/>
          <p:cNvSpPr/>
          <p:nvPr/>
        </p:nvSpPr>
        <p:spPr>
          <a:xfrm rot="7641468">
            <a:off x="16623036" y="3669865"/>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rot="7641468">
            <a:off x="-122178" y="7719367"/>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4"/>
          <p:cNvSpPr txBox="1">
            <a:spLocks noGrp="1"/>
          </p:cNvSpPr>
          <p:nvPr>
            <p:ph type="subTitle" idx="1"/>
          </p:nvPr>
        </p:nvSpPr>
        <p:spPr>
          <a:xfrm flipH="1">
            <a:off x="1356355" y="1259846"/>
            <a:ext cx="7731885" cy="204659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4415">
                <a:solidFill>
                  <a:schemeClr val="dk1"/>
                </a:solidFill>
              </a:defRPr>
            </a:lvl1pPr>
            <a:lvl2pPr lvl="1" rtl="0">
              <a:lnSpc>
                <a:spcPct val="100000"/>
              </a:lnSpc>
              <a:spcBef>
                <a:spcPts val="2939"/>
              </a:spcBef>
              <a:spcAft>
                <a:spcPts val="0"/>
              </a:spcAft>
              <a:buNone/>
              <a:defRPr sz="4415">
                <a:solidFill>
                  <a:schemeClr val="dk1"/>
                </a:solidFill>
              </a:defRPr>
            </a:lvl2pPr>
            <a:lvl3pPr lvl="2" rtl="0">
              <a:lnSpc>
                <a:spcPct val="100000"/>
              </a:lnSpc>
              <a:spcBef>
                <a:spcPts val="2939"/>
              </a:spcBef>
              <a:spcAft>
                <a:spcPts val="0"/>
              </a:spcAft>
              <a:buNone/>
              <a:defRPr sz="4415">
                <a:solidFill>
                  <a:schemeClr val="dk1"/>
                </a:solidFill>
              </a:defRPr>
            </a:lvl3pPr>
            <a:lvl4pPr lvl="3" rtl="0">
              <a:lnSpc>
                <a:spcPct val="100000"/>
              </a:lnSpc>
              <a:spcBef>
                <a:spcPts val="2939"/>
              </a:spcBef>
              <a:spcAft>
                <a:spcPts val="0"/>
              </a:spcAft>
              <a:buNone/>
              <a:defRPr sz="4415">
                <a:solidFill>
                  <a:schemeClr val="dk1"/>
                </a:solidFill>
              </a:defRPr>
            </a:lvl4pPr>
            <a:lvl5pPr lvl="4" rtl="0">
              <a:lnSpc>
                <a:spcPct val="100000"/>
              </a:lnSpc>
              <a:spcBef>
                <a:spcPts val="2939"/>
              </a:spcBef>
              <a:spcAft>
                <a:spcPts val="0"/>
              </a:spcAft>
              <a:buNone/>
              <a:defRPr sz="4415">
                <a:solidFill>
                  <a:schemeClr val="dk1"/>
                </a:solidFill>
              </a:defRPr>
            </a:lvl5pPr>
            <a:lvl6pPr lvl="5" rtl="0">
              <a:lnSpc>
                <a:spcPct val="100000"/>
              </a:lnSpc>
              <a:spcBef>
                <a:spcPts val="2939"/>
              </a:spcBef>
              <a:spcAft>
                <a:spcPts val="0"/>
              </a:spcAft>
              <a:buNone/>
              <a:defRPr sz="4415">
                <a:solidFill>
                  <a:schemeClr val="dk1"/>
                </a:solidFill>
              </a:defRPr>
            </a:lvl6pPr>
            <a:lvl7pPr lvl="6" rtl="0">
              <a:lnSpc>
                <a:spcPct val="100000"/>
              </a:lnSpc>
              <a:spcBef>
                <a:spcPts val="2939"/>
              </a:spcBef>
              <a:spcAft>
                <a:spcPts val="0"/>
              </a:spcAft>
              <a:buNone/>
              <a:defRPr sz="4415">
                <a:solidFill>
                  <a:schemeClr val="dk1"/>
                </a:solidFill>
              </a:defRPr>
            </a:lvl7pPr>
            <a:lvl8pPr lvl="7" rtl="0">
              <a:lnSpc>
                <a:spcPct val="100000"/>
              </a:lnSpc>
              <a:spcBef>
                <a:spcPts val="2939"/>
              </a:spcBef>
              <a:spcAft>
                <a:spcPts val="0"/>
              </a:spcAft>
              <a:buNone/>
              <a:defRPr sz="4415">
                <a:solidFill>
                  <a:schemeClr val="dk1"/>
                </a:solidFill>
              </a:defRPr>
            </a:lvl8pPr>
            <a:lvl9pPr lvl="8" rtl="0">
              <a:lnSpc>
                <a:spcPct val="100000"/>
              </a:lnSpc>
              <a:spcBef>
                <a:spcPts val="2939"/>
              </a:spcBef>
              <a:spcAft>
                <a:spcPts val="2939"/>
              </a:spcAft>
              <a:buNone/>
              <a:defRPr sz="4415">
                <a:solidFill>
                  <a:schemeClr val="dk1"/>
                </a:solidFill>
              </a:defRPr>
            </a:lvl9pPr>
          </a:lstStyle>
          <a:p>
            <a:endParaRPr/>
          </a:p>
        </p:txBody>
      </p:sp>
      <p:sp>
        <p:nvSpPr>
          <p:cNvPr id="174" name="Google Shape;174;p14"/>
          <p:cNvSpPr txBox="1">
            <a:spLocks noGrp="1"/>
          </p:cNvSpPr>
          <p:nvPr>
            <p:ph type="subTitle" idx="2"/>
          </p:nvPr>
        </p:nvSpPr>
        <p:spPr>
          <a:xfrm flipH="1">
            <a:off x="1259059" y="6130385"/>
            <a:ext cx="5044496" cy="848924"/>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6622"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6622"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6622"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6622"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6622"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6622"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6622"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6622"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6622"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06603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133030" y="6837606"/>
            <a:ext cx="5215141" cy="1064472"/>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4415" b="1">
                <a:solidFill>
                  <a:schemeClr val="accent1"/>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43" name="Google Shape;143;p13"/>
          <p:cNvSpPr txBox="1">
            <a:spLocks noGrp="1"/>
          </p:cNvSpPr>
          <p:nvPr>
            <p:ph type="subTitle" idx="1"/>
          </p:nvPr>
        </p:nvSpPr>
        <p:spPr>
          <a:xfrm>
            <a:off x="771576" y="7562346"/>
            <a:ext cx="4310721" cy="1054523"/>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4" name="Google Shape;144;p13"/>
          <p:cNvSpPr txBox="1">
            <a:spLocks noGrp="1"/>
          </p:cNvSpPr>
          <p:nvPr>
            <p:ph type="title" idx="2" hasCustomPrompt="1"/>
          </p:nvPr>
        </p:nvSpPr>
        <p:spPr>
          <a:xfrm>
            <a:off x="3804624" y="356967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11682276" y="7562346"/>
            <a:ext cx="4474210" cy="105452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6" name="Google Shape;146;p13"/>
          <p:cNvSpPr txBox="1">
            <a:spLocks noGrp="1"/>
          </p:cNvSpPr>
          <p:nvPr>
            <p:ph type="title" idx="4" hasCustomPrompt="1"/>
          </p:nvPr>
        </p:nvSpPr>
        <p:spPr>
          <a:xfrm>
            <a:off x="9851127" y="356964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6204609" y="7562346"/>
            <a:ext cx="4369071" cy="1054523"/>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8" name="Google Shape;148;p13"/>
          <p:cNvSpPr txBox="1">
            <a:spLocks noGrp="1"/>
          </p:cNvSpPr>
          <p:nvPr>
            <p:ph type="title" idx="6" hasCustomPrompt="1"/>
          </p:nvPr>
        </p:nvSpPr>
        <p:spPr>
          <a:xfrm>
            <a:off x="6780125" y="3080249"/>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5579828" y="6837606"/>
            <a:ext cx="5618634" cy="1064472"/>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4415" b="1">
                <a:solidFill>
                  <a:schemeClr val="accent2"/>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0" name="Google Shape;150;p13"/>
          <p:cNvSpPr txBox="1">
            <a:spLocks noGrp="1"/>
          </p:cNvSpPr>
          <p:nvPr>
            <p:ph type="ctrTitle" idx="8"/>
          </p:nvPr>
        </p:nvSpPr>
        <p:spPr>
          <a:xfrm>
            <a:off x="11682278" y="6837606"/>
            <a:ext cx="3134919" cy="1064472"/>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4415" b="1">
                <a:solidFill>
                  <a:schemeClr val="accent3"/>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1" name="Google Shape;151;p13"/>
          <p:cNvSpPr txBox="1">
            <a:spLocks noGrp="1"/>
          </p:cNvSpPr>
          <p:nvPr>
            <p:ph type="ctrTitle" idx="9"/>
          </p:nvPr>
        </p:nvSpPr>
        <p:spPr>
          <a:xfrm>
            <a:off x="2179031" y="517155"/>
            <a:ext cx="12420226" cy="1743169"/>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6622" b="1">
                <a:solidFill>
                  <a:schemeClr val="accent1"/>
                </a:solidFill>
              </a:defRPr>
            </a:lvl1pPr>
            <a:lvl2pPr lvl="1" algn="r" rtl="0">
              <a:spcBef>
                <a:spcPts val="0"/>
              </a:spcBef>
              <a:spcAft>
                <a:spcPts val="0"/>
              </a:spcAft>
              <a:buClr>
                <a:srgbClr val="000000"/>
              </a:buClr>
              <a:buSzPts val="1800"/>
              <a:buNone/>
              <a:defRPr sz="3311">
                <a:solidFill>
                  <a:srgbClr val="000000"/>
                </a:solidFill>
              </a:defRPr>
            </a:lvl2pPr>
            <a:lvl3pPr lvl="2" algn="r" rtl="0">
              <a:spcBef>
                <a:spcPts val="0"/>
              </a:spcBef>
              <a:spcAft>
                <a:spcPts val="0"/>
              </a:spcAft>
              <a:buClr>
                <a:srgbClr val="000000"/>
              </a:buClr>
              <a:buSzPts val="1800"/>
              <a:buNone/>
              <a:defRPr sz="3311">
                <a:solidFill>
                  <a:srgbClr val="000000"/>
                </a:solidFill>
              </a:defRPr>
            </a:lvl3pPr>
            <a:lvl4pPr lvl="3" algn="r" rtl="0">
              <a:spcBef>
                <a:spcPts val="0"/>
              </a:spcBef>
              <a:spcAft>
                <a:spcPts val="0"/>
              </a:spcAft>
              <a:buClr>
                <a:srgbClr val="000000"/>
              </a:buClr>
              <a:buSzPts val="1800"/>
              <a:buNone/>
              <a:defRPr sz="3311">
                <a:solidFill>
                  <a:srgbClr val="000000"/>
                </a:solidFill>
              </a:defRPr>
            </a:lvl4pPr>
            <a:lvl5pPr lvl="4" algn="r" rtl="0">
              <a:spcBef>
                <a:spcPts val="0"/>
              </a:spcBef>
              <a:spcAft>
                <a:spcPts val="0"/>
              </a:spcAft>
              <a:buClr>
                <a:srgbClr val="000000"/>
              </a:buClr>
              <a:buSzPts val="1800"/>
              <a:buNone/>
              <a:defRPr sz="3311">
                <a:solidFill>
                  <a:srgbClr val="000000"/>
                </a:solidFill>
              </a:defRPr>
            </a:lvl5pPr>
            <a:lvl6pPr lvl="5" algn="r" rtl="0">
              <a:spcBef>
                <a:spcPts val="0"/>
              </a:spcBef>
              <a:spcAft>
                <a:spcPts val="0"/>
              </a:spcAft>
              <a:buClr>
                <a:srgbClr val="000000"/>
              </a:buClr>
              <a:buSzPts val="1800"/>
              <a:buNone/>
              <a:defRPr sz="3311">
                <a:solidFill>
                  <a:srgbClr val="000000"/>
                </a:solidFill>
              </a:defRPr>
            </a:lvl6pPr>
            <a:lvl7pPr lvl="6" algn="r" rtl="0">
              <a:spcBef>
                <a:spcPts val="0"/>
              </a:spcBef>
              <a:spcAft>
                <a:spcPts val="0"/>
              </a:spcAft>
              <a:buClr>
                <a:srgbClr val="000000"/>
              </a:buClr>
              <a:buSzPts val="1800"/>
              <a:buNone/>
              <a:defRPr sz="3311">
                <a:solidFill>
                  <a:srgbClr val="000000"/>
                </a:solidFill>
              </a:defRPr>
            </a:lvl7pPr>
            <a:lvl8pPr lvl="7" algn="r" rtl="0">
              <a:spcBef>
                <a:spcPts val="0"/>
              </a:spcBef>
              <a:spcAft>
                <a:spcPts val="0"/>
              </a:spcAft>
              <a:buClr>
                <a:srgbClr val="000000"/>
              </a:buClr>
              <a:buSzPts val="1800"/>
              <a:buNone/>
              <a:defRPr sz="3311">
                <a:solidFill>
                  <a:srgbClr val="000000"/>
                </a:solidFill>
              </a:defRPr>
            </a:lvl8pPr>
            <a:lvl9pPr lvl="8" algn="r" rtl="0">
              <a:spcBef>
                <a:spcPts val="0"/>
              </a:spcBef>
              <a:spcAft>
                <a:spcPts val="0"/>
              </a:spcAft>
              <a:buClr>
                <a:srgbClr val="000000"/>
              </a:buClr>
              <a:buSzPts val="1800"/>
              <a:buNone/>
              <a:defRPr sz="3311">
                <a:solidFill>
                  <a:srgbClr val="000000"/>
                </a:solidFill>
              </a:defRPr>
            </a:lvl9pPr>
          </a:lstStyle>
          <a:p>
            <a:endParaRPr/>
          </a:p>
        </p:txBody>
      </p:sp>
      <p:sp>
        <p:nvSpPr>
          <p:cNvPr id="152" name="Google Shape;152;p13"/>
          <p:cNvSpPr/>
          <p:nvPr/>
        </p:nvSpPr>
        <p:spPr>
          <a:xfrm>
            <a:off x="425100" y="361408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3"/>
          <p:cNvSpPr/>
          <p:nvPr/>
        </p:nvSpPr>
        <p:spPr>
          <a:xfrm rot="7641468">
            <a:off x="14749929" y="2204190"/>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3"/>
          <p:cNvSpPr/>
          <p:nvPr/>
        </p:nvSpPr>
        <p:spPr>
          <a:xfrm>
            <a:off x="15523473" y="272844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4764077" y="3235670"/>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51677" y="431465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707719" y="4821877"/>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622926" y="83011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630607" y="1399526"/>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92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8465" y="993728"/>
            <a:ext cx="14161359" cy="1140742"/>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08465" y="2278360"/>
            <a:ext cx="14161359" cy="6203339"/>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5279879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295735" y="771195"/>
            <a:ext cx="10346611" cy="7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117" tIns="74059" rIns="148117" bIns="7405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8" b="1" dirty="0" err="1">
                <a:solidFill>
                  <a:srgbClr val="FF0066"/>
                </a:solidFill>
                <a:latin typeface="Times New Roman" pitchFamily="18" charset="0"/>
              </a:rPr>
              <a:t>TRƯỜNG</a:t>
            </a:r>
            <a:r>
              <a:rPr lang="en-US" altLang="en-US" sz="3608" b="1" dirty="0">
                <a:solidFill>
                  <a:srgbClr val="FF0066"/>
                </a:solidFill>
                <a:latin typeface="Times New Roman" pitchFamily="18" charset="0"/>
              </a:rPr>
              <a:t> </a:t>
            </a:r>
            <a:r>
              <a:rPr lang="en-US" altLang="en-US" sz="3608" b="1" dirty="0" err="1">
                <a:solidFill>
                  <a:srgbClr val="FF0066"/>
                </a:solidFill>
                <a:latin typeface="Times New Roman" pitchFamily="18" charset="0"/>
              </a:rPr>
              <a:t>TIỂU</a:t>
            </a:r>
            <a:r>
              <a:rPr lang="en-US" altLang="en-US" sz="3608" b="1" dirty="0">
                <a:solidFill>
                  <a:srgbClr val="FF0066"/>
                </a:solidFill>
                <a:latin typeface="Times New Roman" pitchFamily="18" charset="0"/>
              </a:rPr>
              <a:t> </a:t>
            </a:r>
            <a:r>
              <a:rPr lang="en-US" altLang="en-US" sz="3608" b="1" dirty="0" err="1">
                <a:solidFill>
                  <a:srgbClr val="FF0066"/>
                </a:solidFill>
                <a:latin typeface="Times New Roman" pitchFamily="18" charset="0"/>
              </a:rPr>
              <a:t>HỌC</a:t>
            </a:r>
            <a:r>
              <a:rPr lang="en-US" altLang="en-US" sz="3608" b="1" dirty="0">
                <a:solidFill>
                  <a:srgbClr val="FF0066"/>
                </a:solidFill>
                <a:latin typeface="Times New Roman" pitchFamily="18" charset="0"/>
              </a:rPr>
              <a:t> </a:t>
            </a:r>
            <a:r>
              <a:rPr lang="en-US" altLang="en-US" sz="3608" b="1" dirty="0" err="1">
                <a:solidFill>
                  <a:srgbClr val="FF0066"/>
                </a:solidFill>
                <a:latin typeface="Times New Roman" pitchFamily="18" charset="0"/>
              </a:rPr>
              <a:t>HÒA</a:t>
            </a:r>
            <a:r>
              <a:rPr lang="en-US" altLang="en-US" sz="3608" b="1" dirty="0">
                <a:solidFill>
                  <a:srgbClr val="FF0066"/>
                </a:solidFill>
                <a:latin typeface="Times New Roman" pitchFamily="18" charset="0"/>
              </a:rPr>
              <a:t> </a:t>
            </a:r>
            <a:r>
              <a:rPr lang="en-US" altLang="en-US" sz="3608" b="1">
                <a:solidFill>
                  <a:srgbClr val="FF0066"/>
                </a:solidFill>
                <a:latin typeface="Times New Roman" pitchFamily="18" charset="0"/>
              </a:rPr>
              <a:t>NGHĨA</a:t>
            </a:r>
            <a:endParaRPr lang="en-US" altLang="en-US" sz="3608"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09" y="5636293"/>
            <a:ext cx="2097286" cy="272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310346" y="4502249"/>
            <a:ext cx="11824698" cy="17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8117" tIns="74059" rIns="148117" bIns="7405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55"/>
              </a:spcBef>
              <a:defRPr/>
            </a:pPr>
            <a:r>
              <a:rPr lang="en-US" sz="4123"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12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123"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12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123"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12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123"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12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55"/>
              </a:spcBef>
              <a:defRPr/>
            </a:pPr>
            <a:r>
              <a:rPr lang="en-US" sz="453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Ham </a:t>
            </a:r>
            <a:r>
              <a:rPr lang="en-US" sz="453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453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3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hỏi</a:t>
            </a:r>
            <a:r>
              <a:rPr lang="en-US" sz="453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3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53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p>
        </p:txBody>
      </p:sp>
      <p:sp>
        <p:nvSpPr>
          <p:cNvPr id="2059" name="Text Box 17"/>
          <p:cNvSpPr txBox="1">
            <a:spLocks noChangeArrowheads="1"/>
          </p:cNvSpPr>
          <p:nvPr/>
        </p:nvSpPr>
        <p:spPr bwMode="auto">
          <a:xfrm>
            <a:off x="2556693" y="2145794"/>
            <a:ext cx="11824698" cy="205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117" tIns="74059" rIns="148117" bIns="7405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6185"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6185"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636588" y="7447817"/>
            <a:ext cx="6158698" cy="53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117" tIns="74059" rIns="148117" bIns="7405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74" b="1" i="1" dirty="0" err="1">
                <a:solidFill>
                  <a:srgbClr val="FF0066"/>
                </a:solidFill>
                <a:latin typeface="Times New Roman" pitchFamily="18" charset="0"/>
              </a:rPr>
              <a:t>Giáo</a:t>
            </a:r>
            <a:r>
              <a:rPr lang="en-US" altLang="en-US" sz="2474" b="1" i="1" dirty="0">
                <a:solidFill>
                  <a:srgbClr val="FF0066"/>
                </a:solidFill>
                <a:latin typeface="Times New Roman" pitchFamily="18" charset="0"/>
              </a:rPr>
              <a:t> </a:t>
            </a:r>
            <a:r>
              <a:rPr lang="en-US" altLang="en-US" sz="2474" b="1" i="1" dirty="0" err="1">
                <a:solidFill>
                  <a:srgbClr val="FF0066"/>
                </a:solidFill>
                <a:latin typeface="Times New Roman" pitchFamily="18" charset="0"/>
              </a:rPr>
              <a:t>viên</a:t>
            </a:r>
            <a:r>
              <a:rPr lang="en-US" altLang="en-US" sz="2474" b="1" i="1" dirty="0">
                <a:solidFill>
                  <a:srgbClr val="FF0066"/>
                </a:solidFill>
                <a:latin typeface="Times New Roman" pitchFamily="18" charset="0"/>
              </a:rPr>
              <a:t>: </a:t>
            </a:r>
            <a:r>
              <a:rPr lang="en-US" altLang="en-US" sz="2474" b="1" i="1" dirty="0" err="1">
                <a:solidFill>
                  <a:srgbClr val="FF0066"/>
                </a:solidFill>
                <a:latin typeface="Times New Roman" pitchFamily="18" charset="0"/>
              </a:rPr>
              <a:t>Vũ</a:t>
            </a:r>
            <a:r>
              <a:rPr lang="en-US" altLang="en-US" sz="2474" b="1" i="1" dirty="0">
                <a:solidFill>
                  <a:srgbClr val="FF0066"/>
                </a:solidFill>
                <a:latin typeface="Times New Roman" pitchFamily="18" charset="0"/>
              </a:rPr>
              <a:t> </a:t>
            </a:r>
            <a:r>
              <a:rPr lang="en-US" altLang="en-US" sz="2474" b="1" i="1" dirty="0" err="1">
                <a:solidFill>
                  <a:srgbClr val="FF0066"/>
                </a:solidFill>
                <a:latin typeface="Times New Roman" pitchFamily="18" charset="0"/>
              </a:rPr>
              <a:t>Thị</a:t>
            </a:r>
            <a:r>
              <a:rPr lang="en-US" altLang="en-US" sz="2474" b="1" i="1" dirty="0">
                <a:solidFill>
                  <a:srgbClr val="FF0066"/>
                </a:solidFill>
                <a:latin typeface="Times New Roman" pitchFamily="18" charset="0"/>
              </a:rPr>
              <a:t> </a:t>
            </a:r>
            <a:r>
              <a:rPr lang="en-US" altLang="en-US" sz="2474" b="1" i="1" dirty="0" err="1">
                <a:solidFill>
                  <a:srgbClr val="FF0066"/>
                </a:solidFill>
                <a:latin typeface="Times New Roman" pitchFamily="18" charset="0"/>
              </a:rPr>
              <a:t>Ngọc</a:t>
            </a:r>
            <a:endParaRPr lang="en-US" altLang="en-US" sz="2474"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937" y="6201340"/>
            <a:ext cx="5789175" cy="21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46951" y="366696"/>
            <a:ext cx="2145357" cy="27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526834" y="450823"/>
            <a:ext cx="2153538" cy="257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574453" y="1517405"/>
            <a:ext cx="617034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535818" y="1039570"/>
            <a:ext cx="1519700" cy="198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628266" y="6173042"/>
            <a:ext cx="1459777" cy="106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73668" y="6169678"/>
            <a:ext cx="3720655" cy="2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6170"/>
            <a:ext cx="16778288" cy="9491958"/>
          </a:xfrm>
          <a:prstGeom prst="rect">
            <a:avLst/>
          </a:prstGeom>
        </p:spPr>
      </p:pic>
      <p:pic>
        <p:nvPicPr>
          <p:cNvPr id="3" name="Picture 2">
            <a:extLst>
              <a:ext uri="{FF2B5EF4-FFF2-40B4-BE49-F238E27FC236}">
                <a16:creationId xmlns:a16="http://schemas.microsoft.com/office/drawing/2014/main" id="{CE73B858-3A38-4025-8804-9DEC8D9657BF}"/>
              </a:ext>
            </a:extLst>
          </p:cNvPr>
          <p:cNvPicPr>
            <a:picLocks noChangeAspect="1"/>
          </p:cNvPicPr>
          <p:nvPr/>
        </p:nvPicPr>
        <p:blipFill>
          <a:blip r:embed="rId3"/>
          <a:stretch>
            <a:fillRect/>
          </a:stretch>
        </p:blipFill>
        <p:spPr>
          <a:xfrm>
            <a:off x="0" y="-16170"/>
            <a:ext cx="10600336" cy="9491958"/>
          </a:xfrm>
          <a:prstGeom prst="rect">
            <a:avLst/>
          </a:prstGeom>
        </p:spPr>
      </p:pic>
      <p:sp>
        <p:nvSpPr>
          <p:cNvPr id="11" name="Rectangle 10">
            <a:extLst>
              <a:ext uri="{FF2B5EF4-FFF2-40B4-BE49-F238E27FC236}">
                <a16:creationId xmlns:a16="http://schemas.microsoft.com/office/drawing/2014/main" id="{B410BC29-71FE-4F5F-8E16-EBAD74E1DB6E}"/>
              </a:ext>
            </a:extLst>
          </p:cNvPr>
          <p:cNvSpPr/>
          <p:nvPr/>
        </p:nvSpPr>
        <p:spPr>
          <a:xfrm>
            <a:off x="10766202" y="705446"/>
            <a:ext cx="6012086" cy="8556188"/>
          </a:xfrm>
          <a:prstGeom prst="rect">
            <a:avLst/>
          </a:prstGeom>
        </p:spPr>
        <p:txBody>
          <a:bodyPr wrap="square">
            <a:spAutoFit/>
          </a:bodyPr>
          <a:lstStyle/>
          <a:p>
            <a:r>
              <a:rPr lang="vi-VN"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vi-VN"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Ham học hỏi sẽ giúp chúng ta hiểu thêm nhiều kiến thức mới, nhờ đó sẽ tiến bộ hơn trong học tập. Nếu chịu khó quan sát và tìm hiểu, chúng ta sẽ học hỏi được rất nhiều kiến thức bổ ích về thế giới xung quanh mình.</a:t>
            </a:r>
            <a:endParaRPr lang="en-US"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5491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2" name="Rectangle 1">
            <a:extLst>
              <a:ext uri="{FF2B5EF4-FFF2-40B4-BE49-F238E27FC236}">
                <a16:creationId xmlns:a16="http://schemas.microsoft.com/office/drawing/2014/main" id="{06F2DC0A-4F64-49DC-8284-B943AA8D5A2A}"/>
              </a:ext>
            </a:extLst>
          </p:cNvPr>
          <p:cNvSpPr/>
          <p:nvPr/>
        </p:nvSpPr>
        <p:spPr>
          <a:xfrm>
            <a:off x="1980432" y="2292385"/>
            <a:ext cx="6617493" cy="3785652"/>
          </a:xfrm>
          <a:prstGeom prst="rect">
            <a:avLst/>
          </a:prstGeom>
        </p:spPr>
        <p:txBody>
          <a:bodyPr wrap="square">
            <a:spAutoFit/>
          </a:bodyPr>
          <a:lstStyle/>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 tập 2: </a:t>
            </a:r>
          </a:p>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Nhận xét thái độ, hành vi của các bạn trong tranh. </a:t>
            </a:r>
            <a:endParaRPr lang="en-US" sz="600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132" descr="1-52"/>
          <p:cNvPicPr>
            <a:picLocks noChangeAspect="1"/>
          </p:cNvPicPr>
          <p:nvPr/>
        </p:nvPicPr>
        <p:blipFill>
          <a:blip r:embed="rId2"/>
          <a:stretch>
            <a:fillRect/>
          </a:stretch>
        </p:blipFill>
        <p:spPr>
          <a:xfrm>
            <a:off x="-58737" y="7267708"/>
            <a:ext cx="3403599" cy="2318774"/>
          </a:xfrm>
          <a:prstGeom prst="rect">
            <a:avLst/>
          </a:prstGeom>
          <a:noFill/>
          <a:ln w="9525">
            <a:noFill/>
          </a:ln>
        </p:spPr>
      </p:pic>
      <p:pic>
        <p:nvPicPr>
          <p:cNvPr id="3" name="图片 48134" descr="1-51"/>
          <p:cNvPicPr>
            <a:picLocks noChangeAspect="1"/>
          </p:cNvPicPr>
          <p:nvPr/>
        </p:nvPicPr>
        <p:blipFill>
          <a:blip r:embed="rId3"/>
          <a:stretch>
            <a:fillRect/>
          </a:stretch>
        </p:blipFill>
        <p:spPr>
          <a:xfrm>
            <a:off x="14437816" y="7415270"/>
            <a:ext cx="2340472" cy="2060518"/>
          </a:xfrm>
          <a:prstGeom prst="rect">
            <a:avLst/>
          </a:prstGeom>
          <a:noFill/>
          <a:ln w="9525">
            <a:noFill/>
          </a:ln>
        </p:spPr>
      </p:pic>
      <p:pic>
        <p:nvPicPr>
          <p:cNvPr id="4" name="Picture 3">
            <a:extLst>
              <a:ext uri="{FF2B5EF4-FFF2-40B4-BE49-F238E27FC236}">
                <a16:creationId xmlns:a16="http://schemas.microsoft.com/office/drawing/2014/main" id="{18FB513D-3B7C-4326-8882-149B6B23078E}"/>
              </a:ext>
            </a:extLst>
          </p:cNvPr>
          <p:cNvPicPr>
            <a:picLocks noChangeAspect="1"/>
          </p:cNvPicPr>
          <p:nvPr/>
        </p:nvPicPr>
        <p:blipFill>
          <a:blip r:embed="rId4"/>
          <a:stretch>
            <a:fillRect/>
          </a:stretch>
        </p:blipFill>
        <p:spPr>
          <a:xfrm>
            <a:off x="3344862" y="537369"/>
            <a:ext cx="10029825" cy="4200525"/>
          </a:xfrm>
          <a:prstGeom prst="rect">
            <a:avLst/>
          </a:prstGeom>
        </p:spPr>
      </p:pic>
      <p:pic>
        <p:nvPicPr>
          <p:cNvPr id="5" name="Picture 4">
            <a:extLst>
              <a:ext uri="{FF2B5EF4-FFF2-40B4-BE49-F238E27FC236}">
                <a16:creationId xmlns:a16="http://schemas.microsoft.com/office/drawing/2014/main" id="{4A0BB940-6447-4B51-B067-7CB237604743}"/>
              </a:ext>
            </a:extLst>
          </p:cNvPr>
          <p:cNvPicPr>
            <a:picLocks noChangeAspect="1"/>
          </p:cNvPicPr>
          <p:nvPr/>
        </p:nvPicPr>
        <p:blipFill>
          <a:blip r:embed="rId5"/>
          <a:stretch>
            <a:fillRect/>
          </a:stretch>
        </p:blipFill>
        <p:spPr>
          <a:xfrm>
            <a:off x="3415258" y="4737894"/>
            <a:ext cx="9991725" cy="4038600"/>
          </a:xfrm>
          <a:prstGeom prst="rect">
            <a:avLst/>
          </a:prstGeom>
        </p:spPr>
      </p:pic>
    </p:spTree>
    <p:extLst>
      <p:ext uri="{BB962C8B-B14F-4D97-AF65-F5344CB8AC3E}">
        <p14:creationId xmlns:p14="http://schemas.microsoft.com/office/powerpoint/2010/main" val="26143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3485F-CE79-4D28-B54E-1A17725CEB87}"/>
              </a:ext>
            </a:extLst>
          </p:cNvPr>
          <p:cNvPicPr>
            <a:picLocks noChangeAspect="1"/>
          </p:cNvPicPr>
          <p:nvPr/>
        </p:nvPicPr>
        <p:blipFill>
          <a:blip r:embed="rId2"/>
          <a:stretch>
            <a:fillRect/>
          </a:stretch>
        </p:blipFill>
        <p:spPr>
          <a:xfrm>
            <a:off x="5508824" y="546894"/>
            <a:ext cx="6286500" cy="4191000"/>
          </a:xfrm>
          <a:prstGeom prst="rect">
            <a:avLst/>
          </a:prstGeom>
        </p:spPr>
      </p:pic>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chemeClr val="tx1"/>
                </a:solidFill>
                <a:latin typeface="Times New Roman" panose="02020603050405020304" pitchFamily="18" charset="0"/>
                <a:cs typeface="Times New Roman" panose="02020603050405020304" pitchFamily="18" charset="0"/>
              </a:rPr>
              <a:t>Tranh 1: Bạn chưa ham học hỏi vì ngại khó và không chịu quan sát  cách làm từ mẹ để học hỏi và làm theo.</a:t>
            </a:r>
            <a:endParaRPr lang="en-US" sz="5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3"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2: Bạn chưa ham học hỏi vì ngại hỏi người khác về những điều mình chưa biết, như vậy sẽ khó có thể tiến bộ được.</a:t>
            </a:r>
            <a:endParaRPr lang="en-US" sz="500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023858-83DC-4FA5-A023-69A585986D17}"/>
              </a:ext>
            </a:extLst>
          </p:cNvPr>
          <p:cNvPicPr>
            <a:picLocks noChangeAspect="1"/>
          </p:cNvPicPr>
          <p:nvPr/>
        </p:nvPicPr>
        <p:blipFill>
          <a:blip r:embed="rId2"/>
          <a:stretch>
            <a:fillRect/>
          </a:stretch>
        </p:blipFill>
        <p:spPr>
          <a:xfrm>
            <a:off x="6732960" y="1995"/>
            <a:ext cx="5832648" cy="5672003"/>
          </a:xfrm>
          <a:prstGeom prst="rect">
            <a:avLst/>
          </a:prstGeom>
        </p:spPr>
      </p:pic>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3: Bạn là người ham học hỏi vì thích tự khám phá, tìm hiểu những điều mới mẻ từ những cuốn sách.</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52C517-E22E-4BE0-B0F7-CFCEDC231E45}"/>
              </a:ext>
            </a:extLst>
          </p:cNvPr>
          <p:cNvPicPr>
            <a:picLocks noChangeAspect="1"/>
          </p:cNvPicPr>
          <p:nvPr/>
        </p:nvPicPr>
        <p:blipFill>
          <a:blip r:embed="rId2"/>
          <a:stretch>
            <a:fillRect/>
          </a:stretch>
        </p:blipFill>
        <p:spPr>
          <a:xfrm>
            <a:off x="7885088" y="617774"/>
            <a:ext cx="6028792" cy="4938345"/>
          </a:xfrm>
          <a:prstGeom prst="rect">
            <a:avLst/>
          </a:prstGeom>
        </p:spPr>
      </p:pic>
    </p:spTree>
    <p:extLst>
      <p:ext uri="{BB962C8B-B14F-4D97-AF65-F5344CB8AC3E}">
        <p14:creationId xmlns:p14="http://schemas.microsoft.com/office/powerpoint/2010/main" val="4131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A0331-55F5-46B9-BE8F-255D9B9DB197}"/>
              </a:ext>
            </a:extLst>
          </p:cNvPr>
          <p:cNvSpPr/>
          <p:nvPr/>
        </p:nvSpPr>
        <p:spPr>
          <a:xfrm>
            <a:off x="0" y="4686"/>
            <a:ext cx="16808264" cy="9475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nhận xét về thái độ, hành vi của các bạn trong tranh.</a:t>
            </a:r>
          </a:p>
        </p:txBody>
      </p:sp>
      <p:sp>
        <p:nvSpPr>
          <p:cNvPr id="8" name="Flowchart: Sequential Access Storage 7">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9"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4: Bạn là người ham học hỏi vì luôn chủ động giao lưu, học hỏi từ những bạn khác.</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95DF1D-6A75-4280-8775-525B93C6AA1D}"/>
              </a:ext>
            </a:extLst>
          </p:cNvPr>
          <p:cNvPicPr>
            <a:picLocks noChangeAspect="1"/>
          </p:cNvPicPr>
          <p:nvPr/>
        </p:nvPicPr>
        <p:blipFill>
          <a:blip r:embed="rId2"/>
          <a:stretch>
            <a:fillRect/>
          </a:stretch>
        </p:blipFill>
        <p:spPr>
          <a:xfrm>
            <a:off x="6732960" y="70933"/>
            <a:ext cx="7587357" cy="5465583"/>
          </a:xfrm>
          <a:prstGeom prst="rect">
            <a:avLst/>
          </a:prstGeom>
        </p:spPr>
      </p:pic>
    </p:spTree>
    <p:extLst>
      <p:ext uri="{BB962C8B-B14F-4D97-AF65-F5344CB8AC3E}">
        <p14:creationId xmlns:p14="http://schemas.microsoft.com/office/powerpoint/2010/main" val="61215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4064582"/>
            <a:ext cx="5870259" cy="1323439"/>
          </a:xfrm>
          <a:prstGeom prst="rect">
            <a:avLst/>
          </a:prstGeom>
        </p:spPr>
        <p:txBody>
          <a:bodyPr wrap="square">
            <a:spAutoFit/>
          </a:bodyPr>
          <a:lstStyle/>
          <a:p>
            <a:r>
              <a:rPr lang="en-US" altLang="zh-CN" sz="8000"/>
              <a:t>VẬN DỤNG</a:t>
            </a:r>
            <a:endParaRPr lang="zh-CN" altLang="en-US" sz="80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a:latin typeface="Times New Roman" panose="02020603050405020304" pitchFamily="18" charset="0"/>
                <a:ea typeface="Times New Roman" panose="02020603050405020304" pitchFamily="18" charset="0"/>
              </a:rPr>
              <a:t>  Bài học </a:t>
            </a:r>
          </a:p>
          <a:p>
            <a:pPr algn="ctr"/>
            <a:r>
              <a:rPr lang="en-US" sz="3200">
                <a:latin typeface="Times New Roman" panose="02020603050405020304" pitchFamily="18" charset="0"/>
                <a:ea typeface="Times New Roman" panose="02020603050405020304" pitchFamily="18" charset="0"/>
              </a:rPr>
              <a:t>hôm nay, con </a:t>
            </a:r>
          </a:p>
          <a:p>
            <a:pPr algn="ctr"/>
            <a:r>
              <a:rPr lang="en-US" sz="3200">
                <a:latin typeface="Times New Roman" panose="02020603050405020304" pitchFamily="18" charset="0"/>
                <a:ea typeface="Times New Roman" panose="02020603050405020304" pitchFamily="18" charset="0"/>
              </a:rPr>
              <a:t>học đ</a:t>
            </a:r>
            <a:r>
              <a:rPr lang="vi-VN" sz="3200">
                <a:latin typeface="Times New Roman" panose="02020603050405020304" pitchFamily="18" charset="0"/>
                <a:ea typeface="Times New Roman" panose="02020603050405020304" pitchFamily="18" charset="0"/>
              </a:rPr>
              <a:t>ư</a:t>
            </a:r>
            <a:r>
              <a:rPr lang="en-US" sz="3200">
                <a:latin typeface="Times New Roman" panose="02020603050405020304" pitchFamily="18" charset="0"/>
                <a:ea typeface="Times New Roman" panose="02020603050405020304" pitchFamily="18" charset="0"/>
              </a:rPr>
              <a:t>ợc điều gì?</a:t>
            </a:r>
            <a:endParaRPr lang="en-US"/>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và nhận xét được thái độ hành vi của những bạn ham học hỏi và chưa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45981" y="459846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5940872" y="3729782"/>
            <a:ext cx="8712968" cy="3785652"/>
          </a:xfrm>
          <a:prstGeom prst="rect">
            <a:avLst/>
          </a:prstGeom>
        </p:spPr>
        <p:txBody>
          <a:bodyPr wrap="square">
            <a:spAutoFit/>
          </a:bodyPr>
          <a:lstStyle/>
          <a:p>
            <a:r>
              <a:rPr lang="en-US" sz="6000" b="1">
                <a:latin typeface="Times New Roman" panose="02020603050405020304" pitchFamily="18" charset="0"/>
                <a:ea typeface="Arial-Rounded" panose="020B0500000000000000" pitchFamily="34" charset="0"/>
                <a:cs typeface="Times New Roman" panose="02020603050405020304" pitchFamily="18" charset="0"/>
              </a:rPr>
              <a:t>	Bài tập 1: </a:t>
            </a:r>
          </a:p>
          <a:p>
            <a:r>
              <a:rPr lang="en-US" sz="6000" b="1">
                <a:latin typeface="Times New Roman" panose="02020603050405020304" pitchFamily="18" charset="0"/>
                <a:ea typeface="Arial-Rounded" panose="020B0500000000000000" pitchFamily="34" charset="0"/>
                <a:cs typeface="Times New Roman" panose="02020603050405020304" pitchFamily="18" charset="0"/>
              </a:rPr>
              <a:t>	Em tán thành hoặc không tán thành với ý kiến của bạn nào? Vì sao?</a:t>
            </a:r>
            <a:endParaRPr lang="en-US" sz="600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9078" y="548984"/>
            <a:ext cx="15481720" cy="83968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066960" y="569297"/>
            <a:ext cx="5927981" cy="4312679"/>
            <a:chOff x="2066960" y="569297"/>
            <a:chExt cx="5927981" cy="4312679"/>
          </a:xfrm>
        </p:grpSpPr>
        <p:pic>
          <p:nvPicPr>
            <p:cNvPr id="11" name="Picture 10">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2" name="Oval Callout 11"/>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4" name="Group 23"/>
          <p:cNvGrpSpPr/>
          <p:nvPr/>
        </p:nvGrpSpPr>
        <p:grpSpPr>
          <a:xfrm>
            <a:off x="8848162" y="600302"/>
            <a:ext cx="5736310" cy="4095699"/>
            <a:chOff x="8848162" y="600302"/>
            <a:chExt cx="5736310" cy="4095699"/>
          </a:xfrm>
        </p:grpSpPr>
        <p:pic>
          <p:nvPicPr>
            <p:cNvPr id="9" name="Picture 8">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18" name="Oval Callout 17"/>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6" name="Group 25"/>
          <p:cNvGrpSpPr/>
          <p:nvPr/>
        </p:nvGrpSpPr>
        <p:grpSpPr>
          <a:xfrm>
            <a:off x="1586097" y="4902289"/>
            <a:ext cx="6486386" cy="3955575"/>
            <a:chOff x="1586097" y="4902289"/>
            <a:chExt cx="6486386" cy="3955575"/>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20" name="Oval Callout 19"/>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5" name="Group 24"/>
          <p:cNvGrpSpPr/>
          <p:nvPr/>
        </p:nvGrpSpPr>
        <p:grpSpPr>
          <a:xfrm>
            <a:off x="8880406" y="4684313"/>
            <a:ext cx="6075582" cy="4194946"/>
            <a:chOff x="8880406" y="4684313"/>
            <a:chExt cx="6075582" cy="4194946"/>
          </a:xfrm>
        </p:grpSpPr>
        <p:pic>
          <p:nvPicPr>
            <p:cNvPr id="10" name="Picture 9">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22" name="Oval Callout 21"/>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95761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hought Bubble: Cloud 5">
            <a:extLst>
              <a:ext uri="{FF2B5EF4-FFF2-40B4-BE49-F238E27FC236}">
                <a16:creationId xmlns:a16="http://schemas.microsoft.com/office/drawing/2014/main" id="{23E88F40-9410-4E97-A33D-91D505FA9564}"/>
              </a:ext>
            </a:extLst>
          </p:cNvPr>
          <p:cNvSpPr/>
          <p:nvPr/>
        </p:nvSpPr>
        <p:spPr>
          <a:xfrm rot="15797011">
            <a:off x="2004425" y="-462228"/>
            <a:ext cx="3308176"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055C91-CB7A-40FF-BE62-F05787704D85}"/>
              </a:ext>
            </a:extLst>
          </p:cNvPr>
          <p:cNvSpPr/>
          <p:nvPr/>
        </p:nvSpPr>
        <p:spPr>
          <a:xfrm>
            <a:off x="1507049" y="1235752"/>
            <a:ext cx="4340322" cy="2308324"/>
          </a:xfrm>
          <a:prstGeom prst="rect">
            <a:avLst/>
          </a:prstGeom>
        </p:spPr>
        <p:txBody>
          <a:bodyPr wrap="square">
            <a:spAutoFit/>
          </a:bodyPr>
          <a:lstStyle/>
          <a:p>
            <a:pPr algn="just"/>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EBDCAB2D-8B62-4B05-8788-A252BE925B23}"/>
              </a:ext>
            </a:extLst>
          </p:cNvPr>
          <p:cNvSpPr/>
          <p:nvPr/>
        </p:nvSpPr>
        <p:spPr>
          <a:xfrm>
            <a:off x="1507049" y="6322070"/>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solidFill>
                <a:srgbClr val="002060"/>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Học hỏi từ người khác không phải là thiếu tự tin  mà là mở rộng sự hiểu biết cho bản thân.</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b="1" dirty="0"/>
          </a:p>
        </p:txBody>
      </p:sp>
      <p:grpSp>
        <p:nvGrpSpPr>
          <p:cNvPr id="12" name="Group 11"/>
          <p:cNvGrpSpPr/>
          <p:nvPr/>
        </p:nvGrpSpPr>
        <p:grpSpPr>
          <a:xfrm>
            <a:off x="8821192" y="1235752"/>
            <a:ext cx="5927981" cy="4312679"/>
            <a:chOff x="2066960" y="569297"/>
            <a:chExt cx="5927981" cy="4312679"/>
          </a:xfrm>
        </p:grpSpPr>
        <p:pic>
          <p:nvPicPr>
            <p:cNvPr id="13" name="Picture 12">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4" name="Oval Callout 13"/>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0379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5">
            <a:extLst>
              <a:ext uri="{FF2B5EF4-FFF2-40B4-BE49-F238E27FC236}">
                <a16:creationId xmlns:a16="http://schemas.microsoft.com/office/drawing/2014/main" id="{23E88F40-9410-4E97-A33D-91D505FA9564}"/>
              </a:ext>
            </a:extLst>
          </p:cNvPr>
          <p:cNvSpPr/>
          <p:nvPr/>
        </p:nvSpPr>
        <p:spPr>
          <a:xfrm rot="15797011">
            <a:off x="1749056" y="-312064"/>
            <a:ext cx="3320561"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55C91-CB7A-40FF-BE62-F05787704D85}"/>
              </a:ext>
            </a:extLst>
          </p:cNvPr>
          <p:cNvSpPr/>
          <p:nvPr/>
        </p:nvSpPr>
        <p:spPr>
          <a:xfrm>
            <a:off x="972320" y="1317595"/>
            <a:ext cx="4608512"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EBDCAB2D-8B62-4B05-8788-A252BE925B23}"/>
              </a:ext>
            </a:extLst>
          </p:cNvPr>
          <p:cNvSpPr/>
          <p:nvPr/>
        </p:nvSpPr>
        <p:spPr>
          <a:xfrm>
            <a:off x="1404368"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Tán thành vì: Ham học hỏi sẽ giúp chúng ta hiểu thêm nhiều kiến thức mới, nhờ đó sẽ tiến bộ hơn trong học tập.</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8893200" y="1340785"/>
            <a:ext cx="5736310" cy="4095699"/>
            <a:chOff x="8848162" y="600302"/>
            <a:chExt cx="5736310" cy="4095699"/>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9" name="Oval Callout 8"/>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849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074A419-6825-46D6-BB56-F7617E23BA41}"/>
              </a:ext>
            </a:extLst>
          </p:cNvPr>
          <p:cNvSpPr/>
          <p:nvPr/>
        </p:nvSpPr>
        <p:spPr>
          <a:xfrm rot="2089185">
            <a:off x="9846741" y="1030651"/>
            <a:ext cx="5824481" cy="410618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49A05-ADFD-4A92-9D3A-A2706E1A8819}"/>
              </a:ext>
            </a:extLst>
          </p:cNvPr>
          <p:cNvSpPr/>
          <p:nvPr/>
        </p:nvSpPr>
        <p:spPr>
          <a:xfrm>
            <a:off x="10199395" y="1929582"/>
            <a:ext cx="5119175"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Đạt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6CBAE783-086A-4DC9-B8EE-F092A7E3C6D0}"/>
              </a:ext>
            </a:extLst>
          </p:cNvPr>
          <p:cNvSpPr/>
          <p:nvPr/>
        </p:nvSpPr>
        <p:spPr>
          <a:xfrm>
            <a:off x="1546921"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a:solidFill>
                <a:srgbClr val="FFFFFF"/>
              </a:solidFill>
              <a:latin typeface="Times New Roman" panose="02020603050405020304" pitchFamily="18" charset="0"/>
              <a:cs typeface="Times New Roman" panose="02020603050405020304" pitchFamily="18" charset="0"/>
            </a:endParaRPr>
          </a:p>
          <a:p>
            <a:pPr algn="ctr"/>
            <a:r>
              <a:rPr lang="nl-NL" sz="3600" b="1" dirty="0">
                <a:solidFill>
                  <a:srgbClr val="FFFFFF"/>
                </a:solidFill>
                <a:latin typeface="Times New Roman" panose="02020603050405020304" pitchFamily="18" charset="0"/>
                <a:cs typeface="Times New Roman" panose="02020603050405020304" pitchFamily="18" charset="0"/>
              </a:rPr>
              <a:t>Tán thành vì: Nếu chịu khó quan sát và tìm hiểu, chúng ta sẽ học hỏi được rất nhiều kiến thức bổ ích về thế giới xung quanh mình.</a:t>
            </a:r>
            <a:endParaRPr lang="en-US" sz="3600" b="1" dirty="0">
              <a:solidFill>
                <a:srgbClr val="FFFFFF"/>
              </a:solidFill>
              <a:latin typeface="Times New Roman" panose="02020603050405020304" pitchFamily="18" charset="0"/>
              <a:cs typeface="Times New Roman" panose="02020603050405020304" pitchFamily="18" charset="0"/>
            </a:endParaRPr>
          </a:p>
          <a:p>
            <a:pPr algn="ctr"/>
            <a:endParaRPr lang="en-US" sz="36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16336" y="1209502"/>
            <a:ext cx="6486386" cy="3955575"/>
            <a:chOff x="1586097" y="4902289"/>
            <a:chExt cx="6486386" cy="3955575"/>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8" name="Oval Callout 7"/>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036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E074A419-6825-46D6-BB56-F7617E23BA41}"/>
              </a:ext>
            </a:extLst>
          </p:cNvPr>
          <p:cNvSpPr/>
          <p:nvPr/>
        </p:nvSpPr>
        <p:spPr>
          <a:xfrm rot="443414">
            <a:off x="1360393" y="1057246"/>
            <a:ext cx="6334937" cy="323479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549A05-ADFD-4A92-9D3A-A2706E1A8819}"/>
              </a:ext>
            </a:extLst>
          </p:cNvPr>
          <p:cNvSpPr/>
          <p:nvPr/>
        </p:nvSpPr>
        <p:spPr>
          <a:xfrm>
            <a:off x="1908424" y="1786240"/>
            <a:ext cx="5400600" cy="1569660"/>
          </a:xfrm>
          <a:prstGeom prst="rect">
            <a:avLst/>
          </a:prstGeom>
        </p:spPr>
        <p:txBody>
          <a:bodyPr wrap="square">
            <a:spAutoFit/>
          </a:bodyPr>
          <a:lstStyle/>
          <a:p>
            <a:pPr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BAE783-086A-4DC9-B8EE-F092A7E3C6D0}"/>
              </a:ext>
            </a:extLst>
          </p:cNvPr>
          <p:cNvSpPr/>
          <p:nvPr/>
        </p:nvSpPr>
        <p:spPr>
          <a:xfrm>
            <a:off x="1374460" y="6340553"/>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b="1" dirty="0">
              <a:solidFill>
                <a:srgbClr val="FFFFFF"/>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Chúng ta nên hỏi từ bất kì ai, miễn là ở họ có những điều hay đáng để chúng ta học hỏi.</a:t>
            </a:r>
            <a:endParaRPr lang="en-US" sz="4000" b="1" dirty="0">
              <a:solidFill>
                <a:srgbClr val="FFFFFF"/>
              </a:solidFill>
              <a:latin typeface="Times New Roman" panose="02020603050405020304" pitchFamily="18" charset="0"/>
              <a:cs typeface="Times New Roman" panose="02020603050405020304" pitchFamily="18" charset="0"/>
            </a:endParaRPr>
          </a:p>
          <a:p>
            <a:r>
              <a:rPr lang="nl-NL" b="1" dirty="0">
                <a:solidFill>
                  <a:srgbClr val="FFFFFF"/>
                </a:solidFill>
              </a:rPr>
              <a:t> </a:t>
            </a:r>
            <a:endParaRPr lang="en-US" b="1" dirty="0">
              <a:solidFill>
                <a:srgbClr val="FFFFFF"/>
              </a:solidFill>
            </a:endParaRPr>
          </a:p>
          <a:p>
            <a:pPr algn="ctr"/>
            <a:endParaRPr lang="en-US" sz="40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9656373" y="1258427"/>
            <a:ext cx="6075582" cy="4194946"/>
            <a:chOff x="8880406" y="4684313"/>
            <a:chExt cx="6075582" cy="4194946"/>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8" name="Oval Callout 7"/>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6410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665</Words>
  <Application>Microsoft Office PowerPoint</Application>
  <PresentationFormat>Custom</PresentationFormat>
  <Paragraphs>58</Paragraphs>
  <Slides>18</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Arial-Rounded</vt:lpstr>
      <vt:lpstr>Bebas Neue</vt:lpstr>
      <vt:lpstr>Dosis</vt:lpstr>
      <vt:lpstr>Fira Sans Extra Condensed Medium</vt:lpstr>
      <vt:lpstr>Quicksand</vt:lpstr>
      <vt:lpstr>Roboto Condensed Light</vt:lpstr>
      <vt:lpstr>Source Sans Pro</vt:lpstr>
      <vt:lpstr>Times New Roman</vt:lpstr>
      <vt:lpstr>Titan One</vt:lpstr>
      <vt:lpstr>默认设计模板</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HP</cp:lastModifiedBy>
  <cp:revision>35</cp:revision>
  <dcterms:created xsi:type="dcterms:W3CDTF">2015-09-14T06:10:05Z</dcterms:created>
  <dcterms:modified xsi:type="dcterms:W3CDTF">2025-10-28T09:01:51Z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