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sldIdLst>
    <p:sldId id="327" r:id="rId3"/>
    <p:sldId id="256" r:id="rId4"/>
    <p:sldId id="259" r:id="rId5"/>
    <p:sldId id="261" r:id="rId6"/>
    <p:sldId id="267" r:id="rId7"/>
    <p:sldId id="284" r:id="rId8"/>
    <p:sldId id="315" r:id="rId9"/>
    <p:sldId id="316" r:id="rId10"/>
    <p:sldId id="304" r:id="rId11"/>
    <p:sldId id="305" r:id="rId12"/>
    <p:sldId id="306" r:id="rId13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50" y="78"/>
      </p:cViewPr>
      <p:guideLst>
        <p:guide orient="horz" pos="2160"/>
        <p:guide pos="384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73" indent="0" algn="ctr">
              <a:buNone/>
              <a:defRPr sz="2700"/>
            </a:lvl2pPr>
            <a:lvl3pPr marL="1220145" indent="0" algn="ctr">
              <a:buNone/>
              <a:defRPr sz="2400"/>
            </a:lvl3pPr>
            <a:lvl4pPr marL="1830218" indent="0" algn="ctr">
              <a:buNone/>
              <a:defRPr sz="2100"/>
            </a:lvl4pPr>
            <a:lvl5pPr marL="2440289" indent="0" algn="ctr">
              <a:buNone/>
              <a:defRPr sz="2100"/>
            </a:lvl5pPr>
            <a:lvl6pPr marL="3050362" indent="0" algn="ctr">
              <a:buNone/>
              <a:defRPr sz="2100"/>
            </a:lvl6pPr>
            <a:lvl7pPr marL="3660434" indent="0" algn="ctr">
              <a:buNone/>
              <a:defRPr sz="2100"/>
            </a:lvl7pPr>
            <a:lvl8pPr marL="4270507" indent="0" algn="ctr">
              <a:buNone/>
              <a:defRPr sz="2100"/>
            </a:lvl8pPr>
            <a:lvl9pPr marL="4880580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3" y="2279654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3" y="6119286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7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4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椭圆 17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9" name="椭圆 18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椭圆 19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1" name="椭圆 20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4419601"/>
            <a:ext cx="162766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2" y="6779150"/>
            <a:ext cx="3351090" cy="23858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2" y="7844194"/>
            <a:ext cx="3061160" cy="12998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372" y="0"/>
            <a:ext cx="5077351" cy="9144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56" y="7891801"/>
            <a:ext cx="3192767" cy="12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椭圆 5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262199" y="-142952"/>
            <a:ext cx="107022" cy="1257215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910871" y="-483433"/>
            <a:ext cx="64081" cy="974976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2" y="8198090"/>
            <a:ext cx="12800898" cy="9459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77" y="8407686"/>
            <a:ext cx="1949806" cy="7775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94" y="7484534"/>
            <a:ext cx="2246946" cy="17006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71995" y="509115"/>
            <a:ext cx="1298318" cy="12680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761709" y="93811"/>
            <a:ext cx="763939" cy="7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10073" indent="0">
              <a:buNone/>
              <a:defRPr sz="3700"/>
            </a:lvl2pPr>
            <a:lvl3pPr marL="1220145" indent="0">
              <a:buNone/>
              <a:defRPr sz="3200"/>
            </a:lvl3pPr>
            <a:lvl4pPr marL="1830218" indent="0">
              <a:buNone/>
              <a:defRPr sz="2700"/>
            </a:lvl4pPr>
            <a:lvl5pPr marL="2440289" indent="0">
              <a:buNone/>
              <a:defRPr sz="2700"/>
            </a:lvl5pPr>
            <a:lvl6pPr marL="3050362" indent="0">
              <a:buNone/>
              <a:defRPr sz="2700"/>
            </a:lvl6pPr>
            <a:lvl7pPr marL="3660434" indent="0">
              <a:buNone/>
              <a:defRPr sz="2700"/>
            </a:lvl7pPr>
            <a:lvl8pPr marL="4270507" indent="0">
              <a:buNone/>
              <a:defRPr sz="2700"/>
            </a:lvl8pPr>
            <a:lvl9pPr marL="4880580" indent="0">
              <a:buNone/>
              <a:defRPr sz="27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5"/>
            <a:ext cx="3509650" cy="77491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5"/>
            <a:ext cx="10325492" cy="77491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0088" indent="0">
              <a:buNone/>
              <a:defRPr sz="37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17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66" indent="-457566" algn="l" defTabSz="122017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92" indent="-381305" algn="l" defTabSz="1220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5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122014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36" indent="-305036" algn="l" defTabSz="122014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09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8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254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27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398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47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543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616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73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45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18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289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362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434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507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58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41268" y="4343401"/>
            <a:ext cx="11471154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3:Quan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Ngọc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7004"/>
            <a:ext cx="16276638" cy="94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0" y="7184152"/>
            <a:ext cx="16250848" cy="943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304800"/>
            <a:ext cx="4018295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65" y="3068877"/>
            <a:ext cx="5855774" cy="39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153599" y="609600"/>
            <a:ext cx="4781262" cy="5080000"/>
          </a:xfrm>
          <a:prstGeom prst="wedgeEllipseCallout">
            <a:avLst>
              <a:gd name="adj1" fmla="val 82461"/>
              <a:gd name="adj2" fmla="val 26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r>
              <a:rPr lang="nl-NL" sz="3700" dirty="0">
                <a:latin typeface="Times New Roman" pitchFamily="18" charset="0"/>
                <a:cs typeface="Times New Roman" pitchFamily="18" charset="0"/>
              </a:rPr>
              <a:t>Chia sẻ một số việc em đã làm để thể hiện sự quan tâm hàng xóm láng giềng.</a:t>
            </a:r>
            <a:endParaRPr lang="en-US" sz="3700" b="1" spc="67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80797" y="391530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44" y="-1372703"/>
            <a:ext cx="3814651" cy="6703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1118391" y="3632793"/>
            <a:ext cx="16276638" cy="540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5" y="1"/>
            <a:ext cx="3654496" cy="914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893378" y="6604484"/>
            <a:ext cx="7300878" cy="19533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848411" y="2322807"/>
            <a:ext cx="10885002" cy="20928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45"/>
            <a:r>
              <a:rPr lang="en-US" altLang="zh-CN" sz="128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ĐỘNG </a:t>
            </a:r>
            <a:endParaRPr lang="zh-CN" altLang="en-US" sz="128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1319813" y="7476751"/>
            <a:ext cx="4025563" cy="900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288"/>
            <a:ext cx="4797006" cy="582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53661" y="801238"/>
            <a:ext cx="1674594" cy="1672471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12630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01022" y="1485653"/>
            <a:ext cx="1674594" cy="1672471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66737" y="500601"/>
            <a:ext cx="1674594" cy="1672471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2980" y="2"/>
            <a:ext cx="4004321" cy="39992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4797006" y="3519157"/>
            <a:ext cx="9953697" cy="315113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7572765" y="6072760"/>
            <a:ext cx="3014403" cy="1777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21615" y="955064"/>
            <a:ext cx="5323817" cy="5286904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20145"/>
              <a:r>
                <a:rPr lang="en-US" altLang="zh-CN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" y="1800186"/>
            <a:ext cx="3348779" cy="734381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6" y="1659003"/>
            <a:ext cx="16232132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8" y="1320800"/>
            <a:ext cx="15119471" cy="7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16824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870" y="203201"/>
            <a:ext cx="13224768" cy="86177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32" y="1727201"/>
            <a:ext cx="14547245" cy="701730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365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434</Words>
  <Application>Microsoft Office PowerPoint</Application>
  <PresentationFormat>Custom</PresentationFormat>
  <Paragraphs>38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DFPOP1-W9</vt:lpstr>
      <vt:lpstr>HP001 TD 4H</vt:lpstr>
      <vt:lpstr>HP-089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Khám phá</vt:lpstr>
      <vt:lpstr>Khám phá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HP</cp:lastModifiedBy>
  <cp:revision>91</cp:revision>
  <dcterms:created xsi:type="dcterms:W3CDTF">2006-08-16T00:00:00Z</dcterms:created>
  <dcterms:modified xsi:type="dcterms:W3CDTF">2025-10-28T08:46:36Z</dcterms:modified>
</cp:coreProperties>
</file>