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  <p:sldMasterId id="2147483730" r:id="rId5"/>
  </p:sldMasterIdLst>
  <p:notesMasterIdLst>
    <p:notesMasterId r:id="rId20"/>
  </p:notesMasterIdLst>
  <p:sldIdLst>
    <p:sldId id="327" r:id="rId6"/>
    <p:sldId id="258" r:id="rId7"/>
    <p:sldId id="2007577142" r:id="rId8"/>
    <p:sldId id="2007577107" r:id="rId9"/>
    <p:sldId id="2007577139" r:id="rId10"/>
    <p:sldId id="2007577143" r:id="rId11"/>
    <p:sldId id="2007577145" r:id="rId12"/>
    <p:sldId id="2007577146" r:id="rId13"/>
    <p:sldId id="2007577147" r:id="rId14"/>
    <p:sldId id="2007577135" r:id="rId15"/>
    <p:sldId id="2007577138" r:id="rId16"/>
    <p:sldId id="2007577106" r:id="rId17"/>
    <p:sldId id="2007577111" r:id="rId18"/>
    <p:sldId id="34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C68E9-282E-48F1-BBFB-E2348BE097A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EF679-88C4-4BBB-9098-5882E119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39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1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39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5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3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0242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4435018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8434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2756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2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12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4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84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282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016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16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233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60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650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95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198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78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1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0779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4945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447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200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506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1273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4421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572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3118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5381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68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05091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3211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66322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5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2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5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5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6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22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jp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jp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22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22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22" b="1" dirty="0" err="1">
                <a:solidFill>
                  <a:srgbClr val="FF0066"/>
                </a:solidFill>
                <a:latin typeface="Times New Roman" pitchFamily="18" charset="0"/>
              </a:rPr>
              <a:t>HÒA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22" b="1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endParaRPr lang="en-US" altLang="en-US" sz="262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678820" y="3257768"/>
            <a:ext cx="8592457" cy="12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3:Quan </a:t>
            </a:r>
            <a:r>
              <a:rPr lang="en-US" sz="32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3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Vũ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Ngọc</a:t>
            </a:r>
            <a:endParaRPr lang="en-US" altLang="en-US" sz="1798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505" y="4492418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33" y="4469411"/>
            <a:ext cx="2703627" cy="19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47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5538" y="175846"/>
            <a:ext cx="322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922" y="1336430"/>
            <a:ext cx="87102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Chúng</a:t>
            </a:r>
            <a:r>
              <a:rPr lang="en-US" sz="3600" dirty="0"/>
              <a:t> ta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phiền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nghỉ</a:t>
            </a:r>
            <a:r>
              <a:rPr lang="en-US" sz="3600" dirty="0"/>
              <a:t> </a:t>
            </a:r>
            <a:r>
              <a:rPr lang="en-US" sz="3600" dirty="0" err="1"/>
              <a:t>ngơi</a:t>
            </a:r>
            <a:r>
              <a:rPr lang="en-US" sz="3600" dirty="0"/>
              <a:t>,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nghịch</a:t>
            </a:r>
            <a:r>
              <a:rPr lang="en-US" sz="3600" dirty="0"/>
              <a:t> </a:t>
            </a:r>
            <a:r>
              <a:rPr lang="en-US" sz="3600" dirty="0" err="1"/>
              <a:t>ngợm</a:t>
            </a:r>
            <a:r>
              <a:rPr lang="en-US" sz="3600" dirty="0"/>
              <a:t> </a:t>
            </a:r>
            <a:r>
              <a:rPr lang="en-US" sz="3600" dirty="0" err="1"/>
              <a:t>gây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khó</a:t>
            </a:r>
            <a:r>
              <a:rPr lang="en-US" sz="3600" dirty="0"/>
              <a:t> </a:t>
            </a:r>
            <a:r>
              <a:rPr lang="en-US" sz="3600" dirty="0" err="1"/>
              <a:t>chịu</a:t>
            </a:r>
            <a:r>
              <a:rPr lang="en-US" sz="3600" dirty="0"/>
              <a:t>,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hưởng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, </a:t>
            </a:r>
            <a:r>
              <a:rPr lang="en-US" sz="3600" dirty="0" err="1"/>
              <a:t>láng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.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láng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 </a:t>
            </a:r>
            <a:r>
              <a:rPr lang="en-US" sz="3600" dirty="0" err="1"/>
              <a:t>thì</a:t>
            </a:r>
            <a:r>
              <a:rPr lang="en-US" sz="3600" dirty="0"/>
              <a:t> </a:t>
            </a:r>
            <a:r>
              <a:rPr lang="en-US" sz="3600" dirty="0" err="1"/>
              <a:t>chúng</a:t>
            </a:r>
            <a:r>
              <a:rPr lang="en-US" sz="3600" dirty="0"/>
              <a:t> ta </a:t>
            </a:r>
            <a:r>
              <a:rPr lang="en-US" sz="3600" dirty="0" err="1"/>
              <a:t>phải</a:t>
            </a:r>
            <a:r>
              <a:rPr lang="en-US" sz="3600" dirty="0"/>
              <a:t> </a:t>
            </a:r>
            <a:r>
              <a:rPr lang="en-US" sz="3600" dirty="0" err="1"/>
              <a:t>đoàn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, chia </a:t>
            </a:r>
            <a:r>
              <a:rPr lang="en-US" sz="3600" dirty="0" err="1"/>
              <a:t>sẻ</a:t>
            </a:r>
            <a:r>
              <a:rPr lang="en-US" sz="3600" dirty="0"/>
              <a:t> ,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, </a:t>
            </a:r>
            <a:r>
              <a:rPr lang="en-US" sz="3600" dirty="0" err="1"/>
              <a:t>không</a:t>
            </a:r>
            <a:r>
              <a:rPr lang="en-US" sz="3600" dirty="0"/>
              <a:t> chia </a:t>
            </a:r>
            <a:r>
              <a:rPr lang="en-US" sz="3600" dirty="0" err="1"/>
              <a:t>rẽ</a:t>
            </a:r>
            <a:r>
              <a:rPr lang="en-US" sz="3600" dirty="0"/>
              <a:t>,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kỳ</a:t>
            </a:r>
            <a:r>
              <a:rPr lang="en-US" sz="3600" dirty="0"/>
              <a:t> </a:t>
            </a:r>
            <a:r>
              <a:rPr lang="en-US" sz="3600" dirty="0" err="1"/>
              <a:t>thị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láng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Vận dụng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900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0123D0-7AC6-4ADB-A802-D9E2C2B69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31" y="94619"/>
            <a:ext cx="3438525" cy="9620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669322" y="1195754"/>
            <a:ext cx="6775940" cy="4009292"/>
          </a:xfrm>
          <a:prstGeom prst="cloud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Để thể hiện sự quan tâm đến hàng xóm láng giềng, thì em sẽ hành động như thế nào?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50328" y="1"/>
            <a:ext cx="12219444" cy="6857999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B459F95B-BC37-455E-A990-F441A7A25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9" y="1638292"/>
            <a:ext cx="2917023" cy="5368564"/>
          </a:xfrm>
          <a:prstGeom prst="rect">
            <a:avLst/>
          </a:prstGeom>
        </p:spPr>
      </p:pic>
      <p:sp>
        <p:nvSpPr>
          <p:cNvPr id="2" name="Curved Up Ribbon 1"/>
          <p:cNvSpPr/>
          <p:nvPr/>
        </p:nvSpPr>
        <p:spPr>
          <a:xfrm>
            <a:off x="3650301" y="996462"/>
            <a:ext cx="5833668" cy="1477108"/>
          </a:xfrm>
          <a:prstGeom prst="ellipseRibbon2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4454" y="2948354"/>
            <a:ext cx="7193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8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6805" y="1357231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học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1652869" y="2621189"/>
            <a:ext cx="8475869" cy="283923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3.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Quan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tâm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hàng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xóm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láng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giềng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(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4)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31" y="-707553"/>
            <a:ext cx="3419573" cy="58211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292"/>
            <a:ext cx="2036252" cy="348870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78"/>
            <a:ext cx="12191999" cy="68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2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466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C57177-332F-47D7-B314-CDF33A83BE6B}"/>
              </a:ext>
            </a:extLst>
          </p:cNvPr>
          <p:cNvSpPr txBox="1"/>
          <p:nvPr/>
        </p:nvSpPr>
        <p:spPr>
          <a:xfrm>
            <a:off x="3084723" y="638978"/>
            <a:ext cx="468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7D06F-3DD4-4ABD-9893-4338D99EDF87}"/>
              </a:ext>
            </a:extLst>
          </p:cNvPr>
          <p:cNvSpPr/>
          <p:nvPr/>
        </p:nvSpPr>
        <p:spPr>
          <a:xfrm>
            <a:off x="1883883" y="1177587"/>
            <a:ext cx="8009264" cy="400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3785A-F328-4031-B3BD-F72CCD731BA8}"/>
              </a:ext>
            </a:extLst>
          </p:cNvPr>
          <p:cNvSpPr txBox="1"/>
          <p:nvPr/>
        </p:nvSpPr>
        <p:spPr>
          <a:xfrm>
            <a:off x="2428230" y="2868909"/>
            <a:ext cx="73085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61D10-8CFD-471A-AE97-2A41636EB464}"/>
              </a:ext>
            </a:extLst>
          </p:cNvPr>
          <p:cNvSpPr txBox="1"/>
          <p:nvPr/>
        </p:nvSpPr>
        <p:spPr>
          <a:xfrm>
            <a:off x="3084723" y="1227204"/>
            <a:ext cx="5122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47" y="3917662"/>
            <a:ext cx="2364032" cy="29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0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0954" y="1090246"/>
            <a:ext cx="1049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59" y="1742420"/>
            <a:ext cx="7934325" cy="4057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0124" y="5474677"/>
            <a:ext cx="786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ĩ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85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08184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3" y="1531404"/>
            <a:ext cx="5672487" cy="4119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6338" y="5791200"/>
            <a:ext cx="8464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08184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338" y="5791200"/>
            <a:ext cx="846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4" y="1562099"/>
            <a:ext cx="6401113" cy="398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08184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338" y="5791200"/>
            <a:ext cx="8464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7" y="1531404"/>
            <a:ext cx="5247909" cy="39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466</Words>
  <Application>Microsoft Office PowerPoint</Application>
  <PresentationFormat>Widescreen</PresentationFormat>
  <Paragraphs>66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Averta Std CY Bold</vt:lpstr>
      <vt:lpstr>Calibri</vt:lpstr>
      <vt:lpstr>Calibri Light</vt:lpstr>
      <vt:lpstr>Quicksand Medium</vt:lpstr>
      <vt:lpstr>Times New Roman</vt:lpstr>
      <vt:lpstr>Utm AVO</vt:lpstr>
      <vt:lpstr>1_Office Theme</vt:lpstr>
      <vt:lpstr>Hoạt động</vt:lpstr>
      <vt:lpstr>Office 主题​​</vt:lpstr>
      <vt:lpstr>Office 主题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</dc:creator>
  <cp:lastModifiedBy>HP</cp:lastModifiedBy>
  <cp:revision>14</cp:revision>
  <dcterms:created xsi:type="dcterms:W3CDTF">2021-08-01T12:48:09Z</dcterms:created>
  <dcterms:modified xsi:type="dcterms:W3CDTF">2025-10-28T09:02:03Z</dcterms:modified>
</cp:coreProperties>
</file>