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14"/>
  </p:notesMasterIdLst>
  <p:sldIdLst>
    <p:sldId id="276" r:id="rId4"/>
    <p:sldId id="274" r:id="rId5"/>
    <p:sldId id="275" r:id="rId6"/>
    <p:sldId id="271" r:id="rId7"/>
    <p:sldId id="258" r:id="rId8"/>
    <p:sldId id="272" r:id="rId9"/>
    <p:sldId id="270" r:id="rId10"/>
    <p:sldId id="265" r:id="rId11"/>
    <p:sldId id="277" r:id="rId12"/>
    <p:sldId id="268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6882E"/>
    <a:srgbClr val="88DFE8"/>
    <a:srgbClr val="FF00FF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 showGuides="1">
      <p:cViewPr varScale="1">
        <p:scale>
          <a:sx n="70" d="100"/>
          <a:sy n="70" d="100"/>
        </p:scale>
        <p:origin x="10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732653D-4112-82A4-F76E-C178250B2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42F894-0667-0231-7FD1-46FF2A01FB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E83952-3FE0-4265-A285-D973229328B0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D19E8AE0-3F47-DFCA-729E-1452875728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3EADF4C1-07A0-E9A9-3974-D387EF6AD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4B6793-59F4-07F6-3931-EE026B5B90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15E60A-C6D4-E647-D3F9-AF9E587CD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B2640C-A192-4D57-9F8B-2D159FA51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905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610DDC86-92D0-4EB2-98DB-129E95425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257A757F-7FC5-C34C-E47B-081A80DC4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A7ECF349-01D7-5AE3-DCC3-6A6DCDDF3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82E5D4-9CCB-4DC9-A7B5-01FAD6320B7D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8733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D112F-3DB2-56E6-5BE7-D0B07D7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F88B-7E9F-4120-BECA-53E7B021006A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CE71F-CF02-CF56-BFFC-0918CC66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AE2C81-8B2B-8AE7-443F-1F3DD25D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08256-F4EB-4D10-9826-F9BB5F1E2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79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F61DBB-5602-3D06-C5E0-829D3543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B3A7-7C16-4277-92BD-AE739E4A8D1A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87420-48E8-B255-20D7-DC95E627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9526B8-D33F-7559-061F-8E4DC9F8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3556C-4473-4C2A-ADD8-5CDFAB4CB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70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982604-D02C-B68D-6A65-EB418A29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B847-5873-454C-82D6-F510F1081162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6CC4C-8C4E-075C-502B-9209FECF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E2380F-E514-C7EC-E906-9725B24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9537-C644-4D82-A040-5EAB37B85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4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456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2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C0FB75-1653-F58D-A5CD-3571F71E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D0BD-680F-47D1-98F5-8A4F0809E502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C4C595-B477-701D-D98C-C3D16F62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B89FA-41FB-FA16-AC00-492B863E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0E1B0-82BA-4D74-BE55-03369AF8B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69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8B936-CAE1-9034-CFEB-F35C1FCE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B59B-7285-4C11-9E67-E53F32AAE019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8D6D41-9411-3A81-E7A9-45F4434D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847163-0C0E-2F77-2A99-680D5B8A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B65FC-0AE5-4B39-85FB-9E794F695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58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196">
                <a:solidFill>
                  <a:schemeClr val="tx1">
                    <a:tint val="75000"/>
                  </a:schemeClr>
                </a:solidFill>
              </a:defRPr>
            </a:lvl1pPr>
            <a:lvl2pPr marL="725275" indent="0">
              <a:buNone/>
              <a:defRPr sz="2896">
                <a:solidFill>
                  <a:schemeClr val="tx1">
                    <a:tint val="75000"/>
                  </a:schemeClr>
                </a:solidFill>
              </a:defRPr>
            </a:lvl2pPr>
            <a:lvl3pPr marL="1450550" indent="0">
              <a:buNone/>
              <a:defRPr sz="2497">
                <a:solidFill>
                  <a:schemeClr val="tx1">
                    <a:tint val="75000"/>
                  </a:schemeClr>
                </a:solidFill>
              </a:defRPr>
            </a:lvl3pPr>
            <a:lvl4pPr marL="2175827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901103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62637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435165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50769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802206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8A1E4-8AC4-66C2-48F4-C538CE78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50C3-0F11-482F-87A4-29FBF7A6F8B3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8423B3-9A77-90BE-654D-C6B9AE4A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70D5E-8648-5594-1CBE-B55B322D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7B978-0595-49EB-B718-DE0D02998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7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1"/>
            <a:ext cx="12899800" cy="8045451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8" y="2844801"/>
            <a:ext cx="12902627" cy="8045451"/>
          </a:xfrm>
        </p:spPr>
        <p:txBody>
          <a:bodyPr/>
          <a:lstStyle>
            <a:lvl1pPr>
              <a:defRPr sz="4395"/>
            </a:lvl1pPr>
            <a:lvl2pPr>
              <a:defRPr sz="3795"/>
            </a:lvl2pPr>
            <a:lvl3pPr>
              <a:defRPr sz="3196"/>
            </a:lvl3pPr>
            <a:lvl4pPr>
              <a:defRPr sz="2896"/>
            </a:lvl4pPr>
            <a:lvl5pPr>
              <a:defRPr sz="2896"/>
            </a:lvl5pPr>
            <a:lvl6pPr>
              <a:defRPr sz="2896"/>
            </a:lvl6pPr>
            <a:lvl7pPr>
              <a:defRPr sz="2896"/>
            </a:lvl7pPr>
            <a:lvl8pPr>
              <a:defRPr sz="2896"/>
            </a:lvl8pPr>
            <a:lvl9pPr>
              <a:defRPr sz="2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85CACEA-7218-CCC6-52C9-BDBB40E7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A54F-3664-43DC-95D5-B325B45E18C6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BA5753-72C1-9DEB-03DB-1BA479AF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495FB0E-CED0-4AB1-0445-C482B8E6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96C90-4F68-472C-9881-0F735DB7A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8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25275" indent="0">
              <a:buNone/>
              <a:defRPr sz="3196" b="1"/>
            </a:lvl2pPr>
            <a:lvl3pPr marL="1450550" indent="0">
              <a:buNone/>
              <a:defRPr sz="2896" b="1"/>
            </a:lvl3pPr>
            <a:lvl4pPr marL="2175827" indent="0">
              <a:buNone/>
              <a:defRPr sz="2497" b="1"/>
            </a:lvl4pPr>
            <a:lvl5pPr marL="2901103" indent="0">
              <a:buNone/>
              <a:defRPr sz="2497" b="1"/>
            </a:lvl5pPr>
            <a:lvl6pPr marL="3626379" indent="0">
              <a:buNone/>
              <a:defRPr sz="2497" b="1"/>
            </a:lvl6pPr>
            <a:lvl7pPr marL="4351654" indent="0">
              <a:buNone/>
              <a:defRPr sz="2497" b="1"/>
            </a:lvl7pPr>
            <a:lvl8pPr marL="5076929" indent="0">
              <a:buNone/>
              <a:defRPr sz="2497" b="1"/>
            </a:lvl8pPr>
            <a:lvl9pPr marL="580220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795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25275" indent="0">
              <a:buNone/>
              <a:defRPr sz="3196" b="1"/>
            </a:lvl2pPr>
            <a:lvl3pPr marL="1450550" indent="0">
              <a:buNone/>
              <a:defRPr sz="2896" b="1"/>
            </a:lvl3pPr>
            <a:lvl4pPr marL="2175827" indent="0">
              <a:buNone/>
              <a:defRPr sz="2497" b="1"/>
            </a:lvl4pPr>
            <a:lvl5pPr marL="2901103" indent="0">
              <a:buNone/>
              <a:defRPr sz="2497" b="1"/>
            </a:lvl5pPr>
            <a:lvl6pPr marL="3626379" indent="0">
              <a:buNone/>
              <a:defRPr sz="2497" b="1"/>
            </a:lvl6pPr>
            <a:lvl7pPr marL="4351654" indent="0">
              <a:buNone/>
              <a:defRPr sz="2497" b="1"/>
            </a:lvl7pPr>
            <a:lvl8pPr marL="5076929" indent="0">
              <a:buNone/>
              <a:defRPr sz="2497" b="1"/>
            </a:lvl8pPr>
            <a:lvl9pPr marL="5802206" indent="0">
              <a:buNone/>
              <a:defRPr sz="24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795"/>
            </a:lvl1pPr>
            <a:lvl2pPr>
              <a:defRPr sz="3196"/>
            </a:lvl2pPr>
            <a:lvl3pPr>
              <a:defRPr sz="2896"/>
            </a:lvl3pPr>
            <a:lvl4pPr>
              <a:defRPr sz="2497"/>
            </a:lvl4pPr>
            <a:lvl5pPr>
              <a:defRPr sz="2497"/>
            </a:lvl5pPr>
            <a:lvl6pPr>
              <a:defRPr sz="2497"/>
            </a:lvl6pPr>
            <a:lvl7pPr>
              <a:defRPr sz="2497"/>
            </a:lvl7pPr>
            <a:lvl8pPr>
              <a:defRPr sz="2497"/>
            </a:lvl8pPr>
            <a:lvl9pPr>
              <a:defRPr sz="2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F109B8A-E501-826A-B39C-0D15760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49EF-F92D-404F-AE67-20213D5E7347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4ABBA5B-90D8-CE2A-06CF-19F63FD7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57536F4-7DA9-ED95-F950-C58ACC04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6DE9B-7DA3-4D41-B947-3BAC1B965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16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BB20D05-AB4B-C13F-A2CC-D60E0A85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72B8-03A0-47B1-B9FB-9F018CEA578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20E1C3A-4690-EFC2-148C-3B59C5F1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CED2DA2-B7CF-F00F-552A-B2728A6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F9F3-F2D9-442E-8274-14CE30B56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6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1192992-FBAC-BAB6-D6E8-37CA60C7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001B-CF26-4DEA-8057-C7156AEF6534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4E83B27-C9B4-0028-18CD-69D78E9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38C1760-7C14-A545-C85C-9B1C7789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ADC7-C6F3-4B07-952B-CE9EE01E0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1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9277A3-8C1A-F1AA-CB40-C4D142F2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21DB-5011-405B-913A-16EB8DCC751C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46151C-7F38-1ACA-2B33-EA10648A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25DABF-7460-F46C-C46E-D886E36C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52A22-1DA1-4EE5-97B7-D07F661E3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51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5093"/>
            </a:lvl1pPr>
            <a:lvl2pPr>
              <a:defRPr sz="4395"/>
            </a:lvl2pPr>
            <a:lvl3pPr>
              <a:defRPr sz="3795"/>
            </a:lvl3pPr>
            <a:lvl4pPr>
              <a:defRPr sz="3196"/>
            </a:lvl4pPr>
            <a:lvl5pPr>
              <a:defRPr sz="3196"/>
            </a:lvl5pPr>
            <a:lvl6pPr>
              <a:defRPr sz="3196"/>
            </a:lvl6pPr>
            <a:lvl7pPr>
              <a:defRPr sz="3196"/>
            </a:lvl7pPr>
            <a:lvl8pPr>
              <a:defRPr sz="3196"/>
            </a:lvl8pPr>
            <a:lvl9pPr>
              <a:defRPr sz="3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2197"/>
            </a:lvl1pPr>
            <a:lvl2pPr marL="725275" indent="0">
              <a:buNone/>
              <a:defRPr sz="1897"/>
            </a:lvl2pPr>
            <a:lvl3pPr marL="1450550" indent="0">
              <a:buNone/>
              <a:defRPr sz="1597"/>
            </a:lvl3pPr>
            <a:lvl4pPr marL="2175827" indent="0">
              <a:buNone/>
              <a:defRPr sz="1399"/>
            </a:lvl4pPr>
            <a:lvl5pPr marL="2901103" indent="0">
              <a:buNone/>
              <a:defRPr sz="1399"/>
            </a:lvl5pPr>
            <a:lvl6pPr marL="3626379" indent="0">
              <a:buNone/>
              <a:defRPr sz="1399"/>
            </a:lvl6pPr>
            <a:lvl7pPr marL="4351654" indent="0">
              <a:buNone/>
              <a:defRPr sz="1399"/>
            </a:lvl7pPr>
            <a:lvl8pPr marL="5076929" indent="0">
              <a:buNone/>
              <a:defRPr sz="1399"/>
            </a:lvl8pPr>
            <a:lvl9pPr marL="580220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A9C73D7-4E0A-C277-7C69-2FDB1A58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534F-DE65-4B49-80C6-B4B79138DD9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06C72BA-50C0-94C5-9831-BF6D4BA4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3A52F22-CFC9-0505-7C69-9EA18C89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3AED6-02B4-4C90-86D0-E21F68F95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22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093"/>
            </a:lvl1pPr>
            <a:lvl2pPr marL="725275" indent="0">
              <a:buNone/>
              <a:defRPr sz="4395"/>
            </a:lvl2pPr>
            <a:lvl3pPr marL="1450550" indent="0">
              <a:buNone/>
              <a:defRPr sz="3795"/>
            </a:lvl3pPr>
            <a:lvl4pPr marL="2175827" indent="0">
              <a:buNone/>
              <a:defRPr sz="3196"/>
            </a:lvl4pPr>
            <a:lvl5pPr marL="2901103" indent="0">
              <a:buNone/>
              <a:defRPr sz="3196"/>
            </a:lvl5pPr>
            <a:lvl6pPr marL="3626379" indent="0">
              <a:buNone/>
              <a:defRPr sz="3196"/>
            </a:lvl6pPr>
            <a:lvl7pPr marL="4351654" indent="0">
              <a:buNone/>
              <a:defRPr sz="3196"/>
            </a:lvl7pPr>
            <a:lvl8pPr marL="5076929" indent="0">
              <a:buNone/>
              <a:defRPr sz="3196"/>
            </a:lvl8pPr>
            <a:lvl9pPr marL="5802206" indent="0">
              <a:buNone/>
              <a:defRPr sz="319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197"/>
            </a:lvl1pPr>
            <a:lvl2pPr marL="725275" indent="0">
              <a:buNone/>
              <a:defRPr sz="1897"/>
            </a:lvl2pPr>
            <a:lvl3pPr marL="1450550" indent="0">
              <a:buNone/>
              <a:defRPr sz="1597"/>
            </a:lvl3pPr>
            <a:lvl4pPr marL="2175827" indent="0">
              <a:buNone/>
              <a:defRPr sz="1399"/>
            </a:lvl4pPr>
            <a:lvl5pPr marL="2901103" indent="0">
              <a:buNone/>
              <a:defRPr sz="1399"/>
            </a:lvl5pPr>
            <a:lvl6pPr marL="3626379" indent="0">
              <a:buNone/>
              <a:defRPr sz="1399"/>
            </a:lvl6pPr>
            <a:lvl7pPr marL="4351654" indent="0">
              <a:buNone/>
              <a:defRPr sz="1399"/>
            </a:lvl7pPr>
            <a:lvl8pPr marL="5076929" indent="0">
              <a:buNone/>
              <a:defRPr sz="1399"/>
            </a:lvl8pPr>
            <a:lvl9pPr marL="5802206" indent="0">
              <a:buNone/>
              <a:defRPr sz="13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F272CF7-0ABD-CCF5-0151-39E7B625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A8B0-551A-4E80-B957-73FCE255F227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D220D9D-A454-D9FC-F4C6-50E72AD4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78EE68-EC95-BA7A-0125-52B25CB6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830CC-455A-4568-A99A-81A24D2F4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7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3A31-FC9C-93F9-2A05-C2AF114A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FAA2-BEAF-42D4-851B-DEE770D6C5E3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6996E9-40F5-6127-F32F-FD995A09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AF58D-B163-EC2F-A6A4-F1CE44E0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81215-1B5D-41C6-9C9A-623306D1F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68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39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BBA88A-F280-1F82-176B-AD14A99F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7692-04D5-462E-8AD9-EF03F15CACD4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B48271-46A9-8071-BB06-742C32AE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219705-9CA6-50C8-DF61-3354DCC9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16C9D-D43E-4B04-A232-D6B981EED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490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96142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C3A64-3CF5-80EA-4A4E-2FB2DD84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DC03-46F4-4E65-8E64-F3FA6FD04BA6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6A4DA3-2F67-4246-284F-1893E719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60BF7-9A93-8FF5-F86B-5C275538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87F12-E32A-495F-AF16-31DF3BC1F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91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E2E4ED-D891-394A-074A-37D28DA2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3BC5-AA5F-4B42-9C1A-CF10BB9DD177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3F9A19-FB91-D267-B970-8D48C932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B76486-9316-7DF9-0E3A-EA8550A2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9D0D9-AF50-4D71-BBBC-A857CD0D9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76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9EE093-A52B-F6D3-F12F-B451304D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F25A-6ABA-4391-A860-2D74AA9FACCD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5F8A3E-6858-F6E1-32C8-7FC04C70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C507C3-A402-A56F-BA1F-D9755E6F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5F91-8168-4687-B487-84C751E19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3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EB987D0-7520-2244-1E73-BC781972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BCBE-5745-483A-B187-78EB2AB1C971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388E1C5-0E86-5B4F-3039-C5FAC72D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D1EDD07-C149-2481-74A7-662C47A4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1F54D-26E2-4802-B0B8-42E3B7883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62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8A5302E-4CFA-B63A-3F17-1B50EB11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904C1-A635-4ABF-B9B7-72E9BDDAD0C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81912F6-88FE-8BD3-7053-B22B7601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4C3958E-8EF8-446A-0C2E-C17B0F9C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B3E0E-34C9-4397-84D5-310F91F02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05664-7D55-8CFA-B603-4D4FC99E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3BC6-9D90-4775-B07C-E5F6F7B31BB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5F4B15-17CF-2EC6-83C6-4C644CF1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4F614-9ED7-93AF-FE61-A1B4B169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8FFD8-D378-42C8-AA8A-E45214ABA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18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3E85133-B264-A416-2B0E-CDDC4CC9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12C4-C353-4F66-AC26-25C98D306C5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6A7008-23CA-5443-56D2-7A8525CA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BD96F03-94E1-2C61-FC8E-E798DB0F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76A5-8DF2-48CB-84E4-6580A46C4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18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312CD0C-69AC-BEF1-7A82-2EDFC4E0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99B5-AB6B-43CE-BE53-34723FE8FBFC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32574AC-9EB2-3EA6-CCAF-62E33B53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8FB82B1-AB62-9F40-A158-62D34243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D0D27-A2A6-4CF3-9526-7A7E70435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368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B9E4D15-E782-0239-32D0-3032F6FE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82BC-0F95-496B-B4D1-4DD82E1330E1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BCCC553-AB5D-E114-D423-2BE2BE29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BB9CAA9-EF51-6108-DFC5-A9C75230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8A3A0-74C6-42DA-AE06-83E2166FC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73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5EF9810-C12A-B7A0-AD60-2CAE8B6C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9B67-3033-4F72-9427-D818BD129BC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D9CB992-7307-031E-B538-E9EFC82E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B23F8A9-7D98-E150-2D3A-F1969356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B1A1A-9C25-4A9E-8BF1-CF76E6778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14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A1FD66-4FE0-40BB-A860-42178348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094F-E54D-4FCC-BE1F-44E001452B10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8DC895-D5AB-3EAD-26BA-DE0B3546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AEAE41-DAD2-B622-D190-69D8B857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732B-E395-4B6C-A7D0-73E5A8D27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33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6BB77-8AB6-351E-4FC0-00BC2586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3180-EDA5-421A-8608-22B7587C5F7C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10D986-AABD-D983-B724-930ABB7A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8B3A9-234B-F744-15A8-054ED537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10FF2-82BC-4032-A6C1-1FF42A802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35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B48DE75-7792-4FF5-3BEF-AA51EA91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47D1-BAAA-4968-8612-22409AF356B6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19B5C7F-C9D6-120D-D830-FC74C459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57F66C2-6190-A4FD-5058-BD2E9540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F33E-ADDF-4D85-A546-45185D030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4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4957607-27D9-3EB7-7457-05BAF991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F088-578A-4E4B-BB61-B55094CAF6B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43E9E1C-31F7-7023-7C98-C29A2DA1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8C51206-621D-B45F-4542-61CB03C7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DDEDD-E3FA-46B8-8819-CE32AF916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3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9F6408C-1495-FF22-C267-FB20E45E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6F39-8409-4881-9726-D9B624DFCC2B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1C22CE7-2DF7-8E7C-338D-A018C2B4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4391302-8035-FA3E-7A8A-15B6260B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15370-1D53-4BBA-8095-9B618CD06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17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4124632-64C4-A7C5-BBF3-0213D2CE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B7AC-59EA-443F-866E-169503F32BEA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DB9930E-D50B-7282-E8A4-24003F11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596EB53-8849-D0E9-4D24-794DB48F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10558-3EAC-4446-B354-B58007031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21D3CA8-473E-1636-CD2B-B110F304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C2DC-50DD-47A5-8A23-B0D413AD9BEA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010403B-02CC-BC7D-F0A2-8FA3BD17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9BE491-A7A7-A6CA-6154-1477F092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B5BDD-B0D5-472D-B65B-6ACC7767F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0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A3E3EE-2350-AE64-CFC9-896F567F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C641-EF78-497F-A981-882DD3CA8494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2F57182-798B-826C-1027-B8D0422C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F148794-DAF7-5649-F274-C02658CE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7D3B3-F4B8-4BA4-A4E2-7762D04CB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1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E050651-5D74-F3CC-6D6A-93D64A0AA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3FE7F45-AC2D-51D7-7742-C90747ECB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BB68DE-4CEB-48B3-2B13-F5597ABA3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BCB13-6C40-4D65-9524-A790BA4A3B32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9517A5-968D-7A76-6E0A-9CBE61237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6C00B-F59A-09C4-FFB1-5FDFB486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fld id="{F7794778-38B7-409E-A1B5-9A3C83ACA4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34" r:id="rId12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4F086BC-479E-2F68-FDCF-69579EB6E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3B0A955-911B-2E8B-73B5-F9A0B3AAE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460B63-F072-3DA5-B005-9BCB95FAA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0550" eaLnBrk="1" fontAlgn="auto" hangingPunct="1">
              <a:spcBef>
                <a:spcPts val="0"/>
              </a:spcBef>
              <a:spcAft>
                <a:spcPts val="0"/>
              </a:spcAft>
              <a:defRPr sz="1897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139A7F-6177-40D2-B54D-343D4355B56A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DED38-2F33-9B9B-8745-AC8076CDF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0550" eaLnBrk="1" fontAlgn="auto" hangingPunct="1">
              <a:spcBef>
                <a:spcPts val="0"/>
              </a:spcBef>
              <a:spcAft>
                <a:spcPts val="0"/>
              </a:spcAft>
              <a:defRPr sz="1897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5E59E4-FEDF-F851-A4B4-255B86357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defTabSz="1447800" eaLnBrk="1" hangingPunct="1">
              <a:defRPr sz="1800">
                <a:solidFill>
                  <a:srgbClr val="898989"/>
                </a:solidFill>
              </a:defRPr>
            </a:lvl1pPr>
          </a:lstStyle>
          <a:p>
            <a:fld id="{E695C0CB-22E7-40E8-83EC-2504B1B8DD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35" r:id="rId12"/>
  </p:sldLayoutIdLst>
  <p:txStyles>
    <p:titleStyle>
      <a:lvl1pPr algn="ctr" defTabSz="1447800" rtl="0" eaLnBrk="0" fontAlgn="base" hangingPunct="0">
        <a:spcBef>
          <a:spcPct val="0"/>
        </a:spcBef>
        <a:spcAft>
          <a:spcPct val="0"/>
        </a:spcAft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4780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anose="020F0502020204030204" pitchFamily="34" charset="0"/>
        </a:defRPr>
      </a:lvl2pPr>
      <a:lvl3pPr algn="ctr" defTabSz="144780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anose="020F0502020204030204" pitchFamily="34" charset="0"/>
        </a:defRPr>
      </a:lvl3pPr>
      <a:lvl4pPr algn="ctr" defTabSz="144780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anose="020F0502020204030204" pitchFamily="34" charset="0"/>
        </a:defRPr>
      </a:lvl4pPr>
      <a:lvl5pPr algn="ctr" defTabSz="144780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panose="020F0502020204030204" pitchFamily="34" charset="0"/>
        </a:defRPr>
      </a:lvl5pPr>
      <a:lvl6pPr marL="456579" algn="ctr" defTabSz="1449004" rtl="0" fontAlgn="base">
        <a:spcBef>
          <a:spcPct val="0"/>
        </a:spcBef>
        <a:spcAft>
          <a:spcPct val="0"/>
        </a:spcAft>
        <a:defRPr sz="6990">
          <a:solidFill>
            <a:schemeClr val="tx1"/>
          </a:solidFill>
          <a:latin typeface="Calibri" panose="020F0502020204030204" pitchFamily="34" charset="0"/>
        </a:defRPr>
      </a:lvl6pPr>
      <a:lvl7pPr marL="913159" algn="ctr" defTabSz="1449004" rtl="0" fontAlgn="base">
        <a:spcBef>
          <a:spcPct val="0"/>
        </a:spcBef>
        <a:spcAft>
          <a:spcPct val="0"/>
        </a:spcAft>
        <a:defRPr sz="6990">
          <a:solidFill>
            <a:schemeClr val="tx1"/>
          </a:solidFill>
          <a:latin typeface="Calibri" panose="020F0502020204030204" pitchFamily="34" charset="0"/>
        </a:defRPr>
      </a:lvl7pPr>
      <a:lvl8pPr marL="1369736" algn="ctr" defTabSz="1449004" rtl="0" fontAlgn="base">
        <a:spcBef>
          <a:spcPct val="0"/>
        </a:spcBef>
        <a:spcAft>
          <a:spcPct val="0"/>
        </a:spcAft>
        <a:defRPr sz="6990">
          <a:solidFill>
            <a:schemeClr val="tx1"/>
          </a:solidFill>
          <a:latin typeface="Calibri" panose="020F0502020204030204" pitchFamily="34" charset="0"/>
        </a:defRPr>
      </a:lvl8pPr>
      <a:lvl9pPr marL="1826316" algn="ctr" defTabSz="1449004" rtl="0" fontAlgn="base">
        <a:spcBef>
          <a:spcPct val="0"/>
        </a:spcBef>
        <a:spcAft>
          <a:spcPct val="0"/>
        </a:spcAft>
        <a:defRPr sz="699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2925" indent="-542925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76338" indent="-450850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811338" indent="-360363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36825" indent="-360363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62313" indent="-360363" algn="l" defTabSz="1447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016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6pPr>
      <a:lvl7pPr marL="4714291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7pPr>
      <a:lvl8pPr marL="5439568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8pPr>
      <a:lvl9pPr marL="6164845" indent="-362638" algn="l" defTabSz="1450550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1pPr>
      <a:lvl2pPr marL="725275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2pPr>
      <a:lvl3pPr marL="1450550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3pPr>
      <a:lvl4pPr marL="2175827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4pPr>
      <a:lvl5pPr marL="2901103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5pPr>
      <a:lvl6pPr marL="3626379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6pPr>
      <a:lvl7pPr marL="4351654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7pPr>
      <a:lvl8pPr marL="5076929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8pPr>
      <a:lvl9pPr marL="5802206" algn="l" defTabSz="1450550" rtl="0" eaLnBrk="1" latinLnBrk="0" hangingPunct="1">
        <a:defRPr sz="2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977D04A-2042-A058-D87D-C728CF9F1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E16242BC-6842-287A-47D8-777CC981F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52508-30A3-CA52-605E-88D59750E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BA76F6-2C66-454E-8502-6953198A195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59B696-9AB0-6FB3-0E48-B280C5638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12E959-E740-4C82-A022-ACB16D5AE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FE041E0C-4B6B-4DDA-9173-8E8575BFE8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xmlns="" id="{83E540E1-9B5C-555C-BE3B-689E70CAF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6113" y="1908175"/>
            <a:ext cx="4856162" cy="2030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92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5692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grpSp>
        <p:nvGrpSpPr>
          <p:cNvPr id="7171" name="Group 18">
            <a:extLst>
              <a:ext uri="{FF2B5EF4-FFF2-40B4-BE49-F238E27FC236}">
                <a16:creationId xmlns:a16="http://schemas.microsoft.com/office/drawing/2014/main" xmlns="" id="{B146DE4E-C61B-C838-0139-EA7033A5812F}"/>
              </a:ext>
            </a:extLst>
          </p:cNvPr>
          <p:cNvGrpSpPr>
            <a:grpSpLocks/>
          </p:cNvGrpSpPr>
          <p:nvPr/>
        </p:nvGrpSpPr>
        <p:grpSpPr bwMode="auto">
          <a:xfrm>
            <a:off x="2439988" y="963613"/>
            <a:ext cx="4775200" cy="2660650"/>
            <a:chOff x="5225" y="9335"/>
            <a:chExt cx="2520" cy="1750"/>
          </a:xfrm>
        </p:grpSpPr>
        <p:sp>
          <p:nvSpPr>
            <p:cNvPr id="3081" name="AutoShape 27" descr="2">
              <a:extLst>
                <a:ext uri="{FF2B5EF4-FFF2-40B4-BE49-F238E27FC236}">
                  <a16:creationId xmlns:a16="http://schemas.microsoft.com/office/drawing/2014/main" xmlns="" id="{6AA8A1E4-E449-4E5F-8EC5-662E8574E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19" tIns="45660" rIns="91319" bIns="45660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49004" eaLnBrk="1" hangingPunct="1">
                <a:defRPr/>
              </a:pPr>
              <a:endParaRPr lang="vi-VN" altLang="en-US" sz="3196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pic>
          <p:nvPicPr>
            <p:cNvPr id="7178" name="Picture 26" descr="cosmoS">
              <a:extLst>
                <a:ext uri="{FF2B5EF4-FFF2-40B4-BE49-F238E27FC236}">
                  <a16:creationId xmlns:a16="http://schemas.microsoft.com/office/drawing/2014/main" xmlns="" id="{71157939-B848-50A2-3629-08D9E524D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5" descr="BOOK2">
              <a:extLst>
                <a:ext uri="{FF2B5EF4-FFF2-40B4-BE49-F238E27FC236}">
                  <a16:creationId xmlns:a16="http://schemas.microsoft.com/office/drawing/2014/main" xmlns="" id="{3D6BB908-220D-4E92-6990-13A1849AA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24" descr="BOOK1">
              <a:extLst>
                <a:ext uri="{FF2B5EF4-FFF2-40B4-BE49-F238E27FC236}">
                  <a16:creationId xmlns:a16="http://schemas.microsoft.com/office/drawing/2014/main" xmlns="" id="{43C24E5E-1333-3F6E-8B8A-51FCAF08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23" descr="QUILLPEN">
              <a:extLst>
                <a:ext uri="{FF2B5EF4-FFF2-40B4-BE49-F238E27FC236}">
                  <a16:creationId xmlns:a16="http://schemas.microsoft.com/office/drawing/2014/main" xmlns="" id="{2FF32D93-A1D4-9A75-C07A-F22064B5B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>
              <a:extLst>
                <a:ext uri="{FF2B5EF4-FFF2-40B4-BE49-F238E27FC236}">
                  <a16:creationId xmlns:a16="http://schemas.microsoft.com/office/drawing/2014/main" xmlns="" id="{823DFFB3-1EFD-E430-5E1E-4D07B19F8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19" tIns="45660" rIns="91319" bIns="45660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defTabSz="1449004" eaLnBrk="1" hangingPunct="1">
                <a:defRPr/>
              </a:pPr>
              <a:r>
                <a:rPr lang="en-US" altLang="en-US" sz="1299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7589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7" name="Text Box 21">
              <a:extLst>
                <a:ext uri="{FF2B5EF4-FFF2-40B4-BE49-F238E27FC236}">
                  <a16:creationId xmlns:a16="http://schemas.microsoft.com/office/drawing/2014/main" xmlns="" id="{D2E9E0F0-8E1C-38F6-CEA9-A9638107C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19" tIns="45660" rIns="91319" bIns="45660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49004" eaLnBrk="1" hangingPunct="1">
                <a:defRPr/>
              </a:pPr>
              <a:endParaRPr lang="vi-VN" altLang="en-US" sz="7589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84" name="WordArt 20">
              <a:extLst>
                <a:ext uri="{FF2B5EF4-FFF2-40B4-BE49-F238E27FC236}">
                  <a16:creationId xmlns:a16="http://schemas.microsoft.com/office/drawing/2014/main" xmlns="" id="{563905DF-F34B-855D-2764-11E98B43688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896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89" name="Text Box 19">
              <a:extLst>
                <a:ext uri="{FF2B5EF4-FFF2-40B4-BE49-F238E27FC236}">
                  <a16:creationId xmlns:a16="http://schemas.microsoft.com/office/drawing/2014/main" xmlns="" id="{526F8E25-01AB-FAF7-D515-AD3175F7D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19" tIns="45660" rIns="91319" bIns="45660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49004" eaLnBrk="1" hangingPunct="1">
                <a:defRPr/>
              </a:pPr>
              <a:endParaRPr lang="vi-VN" altLang="en-US" sz="7589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2" name="Picture 4" descr="WhitecornerFlower">
            <a:extLst>
              <a:ext uri="{FF2B5EF4-FFF2-40B4-BE49-F238E27FC236}">
                <a16:creationId xmlns:a16="http://schemas.microsoft.com/office/drawing/2014/main" xmlns="" id="{61D68C90-BBDC-ACA1-D88C-0305A2C8C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925" y="6284913"/>
            <a:ext cx="340518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9">
            <a:extLst>
              <a:ext uri="{FF2B5EF4-FFF2-40B4-BE49-F238E27FC236}">
                <a16:creationId xmlns:a16="http://schemas.microsoft.com/office/drawing/2014/main" xmlns="" id="{5B2E43D4-BE6C-8888-2C8A-7AFD8C53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129222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>
            <a:extLst>
              <a:ext uri="{FF2B5EF4-FFF2-40B4-BE49-F238E27FC236}">
                <a16:creationId xmlns:a16="http://schemas.microsoft.com/office/drawing/2014/main" xmlns="" id="{769FB178-1F4F-6D50-555F-393AF3F5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75" y="6350"/>
            <a:ext cx="1725613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3D84DD-CE94-4281-B778-F9EDDAC78E6E}"/>
              </a:ext>
            </a:extLst>
          </p:cNvPr>
          <p:cNvSpPr txBox="1"/>
          <p:nvPr/>
        </p:nvSpPr>
        <p:spPr>
          <a:xfrm>
            <a:off x="3242469" y="7539323"/>
            <a:ext cx="10001250" cy="523220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 i="1" dirty="0" err="1">
                <a:solidFill>
                  <a:srgbClr val="FF0000"/>
                </a:solidFill>
                <a:latin typeface="Times New Roman"/>
              </a:rPr>
              <a:t>Giáo</a:t>
            </a:r>
            <a:r>
              <a:rPr sz="28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Times New Roman"/>
              </a:rPr>
              <a:t>viên</a:t>
            </a:r>
            <a:r>
              <a:rPr sz="2800" b="1" i="1" dirty="0">
                <a:solidFill>
                  <a:srgbClr val="FF0000"/>
                </a:solidFill>
                <a:latin typeface="Times New Roman"/>
              </a:rPr>
              <a:t>: </a:t>
            </a:r>
            <a:r>
              <a:rPr sz="2800" b="1" i="1" dirty="0" smtClean="0">
                <a:solidFill>
                  <a:srgbClr val="FF0000"/>
                </a:solidFill>
                <a:latin typeface="Times New Roman"/>
              </a:rPr>
              <a:t>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</a:rPr>
              <a:t>Ô THỊ HẰNG</a:t>
            </a:r>
            <a:endParaRPr lang="en-US" sz="4800" b="1" kern="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6" name="WordArt 3">
            <a:extLst>
              <a:ext uri="{FF2B5EF4-FFF2-40B4-BE49-F238E27FC236}">
                <a16:creationId xmlns:a16="http://schemas.microsoft.com/office/drawing/2014/main" xmlns="" id="{6A350134-5801-9A50-2D27-CEE169C7D2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00" y="4675188"/>
            <a:ext cx="15759113" cy="14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57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 BẢNG NHÂN 8, BẢNG CHIA 8 (T1)</a:t>
            </a:r>
          </a:p>
        </p:txBody>
      </p:sp>
      <p:sp>
        <p:nvSpPr>
          <p:cNvPr id="19" name="WordArt 2">
            <a:extLst>
              <a:ext uri="{FF2B5EF4-FFF2-40B4-BE49-F238E27FC236}">
                <a16:creationId xmlns:a16="http://schemas.microsoft.com/office/drawing/2014/main" xmlns="" id="{83E540E1-9B5C-555C-BE3B-689E70CAF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9988" y="348152"/>
            <a:ext cx="10803731" cy="688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HÒA NGH</a:t>
            </a:r>
            <a:r>
              <a:rPr lang="en-US" sz="1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ĨA</a:t>
            </a:r>
            <a:endParaRPr lang="en-US" sz="1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h dep 10">
            <a:extLst>
              <a:ext uri="{FF2B5EF4-FFF2-40B4-BE49-F238E27FC236}">
                <a16:creationId xmlns:a16="http://schemas.microsoft.com/office/drawing/2014/main" xmlns="" id="{C6D88548-4116-3165-49A4-16884BED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>
            <a:extLst>
              <a:ext uri="{FF2B5EF4-FFF2-40B4-BE49-F238E27FC236}">
                <a16:creationId xmlns:a16="http://schemas.microsoft.com/office/drawing/2014/main" xmlns="" id="{078C10BC-4F6C-5279-C661-92D4288135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CÁC EM!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>
            <a:extLst>
              <a:ext uri="{FF2B5EF4-FFF2-40B4-BE49-F238E27FC236}">
                <a16:creationId xmlns:a16="http://schemas.microsoft.com/office/drawing/2014/main" xmlns="" id="{4139B235-D833-E39F-884E-C14238B12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2D887-8898-63B8-9604-5E3B0FB5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36"/>
            <a:ext cx="689133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F206B14B-8F81-AF0A-AD96-A50CE15A6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89" flipH="1">
            <a:off x="3743325" y="2662238"/>
            <a:ext cx="885983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B932F6-6A51-0743-FC9E-C45AD4B10C82}"/>
              </a:ext>
            </a:extLst>
          </p:cNvPr>
          <p:cNvSpPr txBox="1"/>
          <p:nvPr/>
        </p:nvSpPr>
        <p:spPr>
          <a:xfrm>
            <a:off x="5014120" y="4286249"/>
            <a:ext cx="6509636" cy="1023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45252" tIns="72626" rIns="145252" bIns="72626">
            <a:spAutoFit/>
          </a:bodyPr>
          <a:lstStyle/>
          <a:p>
            <a:pPr algn="ctr" defTabSz="968397">
              <a:defRPr/>
            </a:pPr>
            <a:r>
              <a:rPr lang="en-US" sz="57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7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7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7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5700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5700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64DCE534-7B5A-8859-DF8F-BB0678CF52DA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5129213"/>
            <a:ext cx="2312987" cy="2616200"/>
            <a:chOff x="11279221" y="5534015"/>
            <a:chExt cx="2599189" cy="2944088"/>
          </a:xfrm>
        </p:grpSpPr>
        <p:pic>
          <p:nvPicPr>
            <p:cNvPr id="8203" name="Picture 14">
              <a:extLst>
                <a:ext uri="{FF2B5EF4-FFF2-40B4-BE49-F238E27FC236}">
                  <a16:creationId xmlns:a16="http://schemas.microsoft.com/office/drawing/2014/main" xmlns="" id="{8FA6FF94-7099-2D70-456B-9BBBBDFE5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xmlns="" id="{5C429DF0-CE91-5E14-CB31-CEBCB5BE027D}"/>
                </a:ext>
              </a:extLst>
            </p:cNvPr>
            <p:cNvSpPr txBox="1"/>
            <p:nvPr/>
          </p:nvSpPr>
          <p:spPr>
            <a:xfrm rot="1078377">
              <a:off x="12520838" y="5534015"/>
              <a:ext cx="1175611" cy="256714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968397">
                <a:lnSpc>
                  <a:spcPts val="17793"/>
                </a:lnSpc>
                <a:defRPr/>
              </a:pPr>
              <a:r>
                <a:rPr lang="en-US" sz="12700" spc="1182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B608EA2E-91B0-E881-9DFD-ED9092F3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15248"/>
          <a:stretch>
            <a:fillRect/>
          </a:stretch>
        </p:blipFill>
        <p:spPr bwMode="auto">
          <a:xfrm>
            <a:off x="10318750" y="2049463"/>
            <a:ext cx="5440363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916F5D53-3AEA-7A5D-5A28-AD1A94C6177B}"/>
              </a:ext>
            </a:extLst>
          </p:cNvPr>
          <p:cNvGrpSpPr>
            <a:grpSpLocks/>
          </p:cNvGrpSpPr>
          <p:nvPr/>
        </p:nvGrpSpPr>
        <p:grpSpPr bwMode="auto">
          <a:xfrm rot="1733507">
            <a:off x="14062075" y="5626100"/>
            <a:ext cx="890588" cy="874713"/>
            <a:chOff x="14567223" y="3276600"/>
            <a:chExt cx="904816" cy="904816"/>
          </a:xfrm>
        </p:grpSpPr>
        <p:pic>
          <p:nvPicPr>
            <p:cNvPr id="9236" name="Picture 4">
              <a:extLst>
                <a:ext uri="{FF2B5EF4-FFF2-40B4-BE49-F238E27FC236}">
                  <a16:creationId xmlns:a16="http://schemas.microsoft.com/office/drawing/2014/main" xmlns="" id="{8CB42AE6-E4CB-DD71-A210-EEFC66688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7223" y="3276600"/>
              <a:ext cx="904816" cy="90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xmlns="" id="{695A054E-863D-6166-5D20-58DA63326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6493">
              <a:off x="14719765" y="3415810"/>
              <a:ext cx="677402" cy="6371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2524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FF7B530E-C548-D3ED-10FD-D2DF5584AC38}"/>
              </a:ext>
            </a:extLst>
          </p:cNvPr>
          <p:cNvGrpSpPr>
            <a:grpSpLocks/>
          </p:cNvGrpSpPr>
          <p:nvPr/>
        </p:nvGrpSpPr>
        <p:grpSpPr bwMode="auto">
          <a:xfrm rot="2106069">
            <a:off x="11191875" y="5445125"/>
            <a:ext cx="885825" cy="881063"/>
            <a:chOff x="13291780" y="2858073"/>
            <a:chExt cx="982407" cy="982407"/>
          </a:xfrm>
        </p:grpSpPr>
        <p:pic>
          <p:nvPicPr>
            <p:cNvPr id="9234" name="Picture 7">
              <a:extLst>
                <a:ext uri="{FF2B5EF4-FFF2-40B4-BE49-F238E27FC236}">
                  <a16:creationId xmlns:a16="http://schemas.microsoft.com/office/drawing/2014/main" xmlns="" id="{B5BB2C59-8F65-42BD-ACB1-3CAC4C966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1780" y="2858073"/>
              <a:ext cx="982407" cy="98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xmlns="" id="{C06BE41F-AA3D-F2F1-E6CA-99F042D54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93931">
              <a:off x="13507776" y="3083868"/>
              <a:ext cx="635571" cy="6372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2524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18246BED-9B11-E1A7-1EBF-F6140EA2CED2}"/>
              </a:ext>
            </a:extLst>
          </p:cNvPr>
          <p:cNvGrpSpPr>
            <a:grpSpLocks/>
          </p:cNvGrpSpPr>
          <p:nvPr/>
        </p:nvGrpSpPr>
        <p:grpSpPr bwMode="auto">
          <a:xfrm>
            <a:off x="13306425" y="5010150"/>
            <a:ext cx="898525" cy="739775"/>
            <a:chOff x="12772623" y="5565510"/>
            <a:chExt cx="911853" cy="765368"/>
          </a:xfrm>
        </p:grpSpPr>
        <p:pic>
          <p:nvPicPr>
            <p:cNvPr id="9232" name="Picture 10">
              <a:extLst>
                <a:ext uri="{FF2B5EF4-FFF2-40B4-BE49-F238E27FC236}">
                  <a16:creationId xmlns:a16="http://schemas.microsoft.com/office/drawing/2014/main" xmlns="" id="{20835FDF-E10D-B5CC-80AD-35DD73460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79782">
              <a:off x="12772623" y="5565510"/>
              <a:ext cx="911853" cy="7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xmlns="" id="{EA892C80-1E87-A2E3-361C-F5F55F2E1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895" y="5604928"/>
              <a:ext cx="583199" cy="6586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2524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9222" name="Rectangle 95">
            <a:extLst>
              <a:ext uri="{FF2B5EF4-FFF2-40B4-BE49-F238E27FC236}">
                <a16:creationId xmlns:a16="http://schemas.microsoft.com/office/drawing/2014/main" xmlns="" id="{25601B20-07B1-D950-665C-794A1D293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1066800"/>
            <a:ext cx="5530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HÁI XOÀI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xmlns="" id="{60F5C0D8-7434-865F-6E2C-26C4E2960E8A}"/>
              </a:ext>
            </a:extLst>
          </p:cNvPr>
          <p:cNvGrpSpPr>
            <a:grpSpLocks/>
          </p:cNvGrpSpPr>
          <p:nvPr/>
        </p:nvGrpSpPr>
        <p:grpSpPr bwMode="auto">
          <a:xfrm>
            <a:off x="11933238" y="4654550"/>
            <a:ext cx="935037" cy="771525"/>
            <a:chOff x="12760526" y="5502002"/>
            <a:chExt cx="950717" cy="797989"/>
          </a:xfrm>
        </p:grpSpPr>
        <p:pic>
          <p:nvPicPr>
            <p:cNvPr id="9230" name="Picture 19">
              <a:extLst>
                <a:ext uri="{FF2B5EF4-FFF2-40B4-BE49-F238E27FC236}">
                  <a16:creationId xmlns:a16="http://schemas.microsoft.com/office/drawing/2014/main" xmlns="" id="{4E489AD7-A02F-1A99-08D9-20DBABAE9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79782">
              <a:off x="12760526" y="5502002"/>
              <a:ext cx="950717" cy="79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xmlns="" id="{15E347E4-AAD9-7A48-15A5-3B0F9AB07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395" y="5605446"/>
              <a:ext cx="582697" cy="6584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2524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14C662-9A66-6C40-B117-DDC7322A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3036888"/>
            <a:ext cx="1757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7 = </a:t>
            </a:r>
            <a:endParaRPr lang="en-US" altLang="en-US" sz="4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EF833F2-07F3-F5BA-A7B4-E82A82B82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5322888"/>
            <a:ext cx="193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 </a:t>
            </a:r>
            <a:endParaRPr lang="en-US" altLang="en-US" sz="4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BA485B5-987F-D0D2-9F4D-9B6856AF1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3030538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bảng nhân 7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CA47A66-4B15-CF3F-CEB0-8B93BF75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529272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bảng chia 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9DCE504-2E18-8BD6-1D45-7B3402EB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5299075"/>
            <a:ext cx="565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2EB2AC0-970D-88D2-FD2A-2B6C52007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3030538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0">
            <a:extLst>
              <a:ext uri="{FF2B5EF4-FFF2-40B4-BE49-F238E27FC236}">
                <a16:creationId xmlns:a16="http://schemas.microsoft.com/office/drawing/2014/main" xmlns="" id="{C9F35FC2-79E7-D1AF-87C9-E2A84E5C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2074863"/>
            <a:ext cx="5905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C3EBD5D-C81A-0A61-8F88-12EFB4103733}"/>
              </a:ext>
            </a:extLst>
          </p:cNvPr>
          <p:cNvSpPr/>
          <p:nvPr/>
        </p:nvSpPr>
        <p:spPr>
          <a:xfrm>
            <a:off x="3262313" y="5675313"/>
            <a:ext cx="2438400" cy="639762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 x 2= ? 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8D5D7CA3-8ED6-13E9-E81B-97E48785BC71}"/>
              </a:ext>
            </a:extLst>
          </p:cNvPr>
          <p:cNvSpPr/>
          <p:nvPr/>
        </p:nvSpPr>
        <p:spPr>
          <a:xfrm>
            <a:off x="3240088" y="6418263"/>
            <a:ext cx="2460625" cy="641350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+ 8 = 16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9E1685A-D6C7-85F8-2882-50C738B7BF3B}"/>
              </a:ext>
            </a:extLst>
          </p:cNvPr>
          <p:cNvSpPr/>
          <p:nvPr/>
        </p:nvSpPr>
        <p:spPr>
          <a:xfrm>
            <a:off x="3262313" y="7199313"/>
            <a:ext cx="2438400" cy="639762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 16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8038C48-0F05-AC4F-5BDA-7682E49FDA90}"/>
              </a:ext>
            </a:extLst>
          </p:cNvPr>
          <p:cNvCxnSpPr>
            <a:cxnSpLocks/>
            <a:stCxn id="115" idx="3"/>
          </p:cNvCxnSpPr>
          <p:nvPr/>
        </p:nvCxnSpPr>
        <p:spPr>
          <a:xfrm>
            <a:off x="5700713" y="751998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10D8D8E-2A04-1A10-EB60-205EC29A284A}"/>
              </a:ext>
            </a:extLst>
          </p:cNvPr>
          <p:cNvSpPr/>
          <p:nvPr/>
        </p:nvSpPr>
        <p:spPr>
          <a:xfrm>
            <a:off x="6873875" y="7199313"/>
            <a:ext cx="2438400" cy="63976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: 8 =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446A2-0CDA-2509-D861-EE5121B3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12938"/>
            <a:ext cx="781685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>
            <a:extLst>
              <a:ext uri="{FF2B5EF4-FFF2-40B4-BE49-F238E27FC236}">
                <a16:creationId xmlns:a16="http://schemas.microsoft.com/office/drawing/2014/main" xmlns="" id="{0C579FA5-838E-5133-5418-59A468A3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913" y="4965700"/>
            <a:ext cx="4119562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2DCA06C4-5873-4ECD-AD71-4DB7A7B17C7A}"/>
              </a:ext>
            </a:extLst>
          </p:cNvPr>
          <p:cNvSpPr/>
          <p:nvPr/>
        </p:nvSpPr>
        <p:spPr>
          <a:xfrm>
            <a:off x="9796463" y="2286000"/>
            <a:ext cx="6480175" cy="1930400"/>
          </a:xfrm>
          <a:prstGeom prst="wedgeRoundRectCallout">
            <a:avLst>
              <a:gd name="adj1" fmla="val -1315"/>
              <a:gd name="adj2" fmla="val 10728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52" name="Picture 4">
            <a:extLst>
              <a:ext uri="{FF2B5EF4-FFF2-40B4-BE49-F238E27FC236}">
                <a16:creationId xmlns:a16="http://schemas.microsoft.com/office/drawing/2014/main" xmlns="" id="{5DBCB67E-A900-D777-28BA-857218C5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" grpId="0" animBg="1"/>
      <p:bldP spid="113" grpId="0" animBg="1"/>
      <p:bldP spid="115" grpId="0" animBg="1"/>
      <p:bldP spid="3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0">
            <a:extLst>
              <a:ext uri="{FF2B5EF4-FFF2-40B4-BE49-F238E27FC236}">
                <a16:creationId xmlns:a16="http://schemas.microsoft.com/office/drawing/2014/main" xmlns="" id="{CE693640-F676-59BC-198A-919ED281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9" y="1760786"/>
            <a:ext cx="8097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8.</a:t>
            </a:r>
          </a:p>
        </p:txBody>
      </p:sp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xmlns="" id="{AB288627-E9C1-34D4-1804-F5383EEA5CAF}"/>
              </a:ext>
            </a:extLst>
          </p:cNvPr>
          <p:cNvGraphicFramePr>
            <a:graphicFrameLocks noGrp="1"/>
          </p:cNvGraphicFramePr>
          <p:nvPr/>
        </p:nvGraphicFramePr>
        <p:xfrm>
          <a:off x="8675688" y="2151063"/>
          <a:ext cx="2811462" cy="701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290513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1 = 8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2 = 16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3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4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5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6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7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8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9 = ?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10 = 80</a:t>
                      </a:r>
                    </a:p>
                  </a:txBody>
                  <a:tcPr marL="91432" marR="91432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4DBCC604-646B-EB90-ABE3-61181CAFF2D3}"/>
              </a:ext>
            </a:extLst>
          </p:cNvPr>
          <p:cNvSpPr/>
          <p:nvPr/>
        </p:nvSpPr>
        <p:spPr>
          <a:xfrm>
            <a:off x="2393950" y="3152775"/>
            <a:ext cx="3541713" cy="2008188"/>
          </a:xfrm>
          <a:prstGeom prst="wedgeRoundRectCallout">
            <a:avLst>
              <a:gd name="adj1" fmla="val 8749"/>
              <a:gd name="adj2" fmla="val 809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2 ta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51D794-6CD5-2C5E-9252-CD6A6569F706}"/>
              </a:ext>
            </a:extLst>
          </p:cNvPr>
          <p:cNvSpPr txBox="1"/>
          <p:nvPr/>
        </p:nvSpPr>
        <p:spPr>
          <a:xfrm>
            <a:off x="10309225" y="4048125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347E509-636A-926C-D28C-E5C6809D5F6B}"/>
              </a:ext>
            </a:extLst>
          </p:cNvPr>
          <p:cNvSpPr txBox="1"/>
          <p:nvPr/>
        </p:nvSpPr>
        <p:spPr>
          <a:xfrm>
            <a:off x="10336213" y="4684713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2043EB-2951-0AC9-A630-55F55410635B}"/>
              </a:ext>
            </a:extLst>
          </p:cNvPr>
          <p:cNvSpPr txBox="1"/>
          <p:nvPr/>
        </p:nvSpPr>
        <p:spPr>
          <a:xfrm>
            <a:off x="10294938" y="5335588"/>
            <a:ext cx="917575" cy="6143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4533FDF-13DE-6F2E-8740-2BD853BCAD1D}"/>
              </a:ext>
            </a:extLst>
          </p:cNvPr>
          <p:cNvSpPr txBox="1"/>
          <p:nvPr/>
        </p:nvSpPr>
        <p:spPr>
          <a:xfrm>
            <a:off x="10233025" y="5973763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4D58E4-5D7A-F10A-4E24-F2A1D3B6F572}"/>
              </a:ext>
            </a:extLst>
          </p:cNvPr>
          <p:cNvSpPr txBox="1"/>
          <p:nvPr/>
        </p:nvSpPr>
        <p:spPr>
          <a:xfrm>
            <a:off x="10233025" y="6619875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0DB8D2D-5E16-6654-8E87-5CB1A22E79F4}"/>
              </a:ext>
            </a:extLst>
          </p:cNvPr>
          <p:cNvSpPr txBox="1"/>
          <p:nvPr/>
        </p:nvSpPr>
        <p:spPr>
          <a:xfrm>
            <a:off x="10233025" y="7223125"/>
            <a:ext cx="917575" cy="6143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253FB5D-90B5-BA71-75EF-FD1BF25179A9}"/>
              </a:ext>
            </a:extLst>
          </p:cNvPr>
          <p:cNvSpPr txBox="1"/>
          <p:nvPr/>
        </p:nvSpPr>
        <p:spPr>
          <a:xfrm>
            <a:off x="10233025" y="7894638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CD697F-430E-1591-7C5F-F907E5D1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5945188"/>
            <a:ext cx="23002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37FAFCAE-130D-35BC-517A-C4170C291EEB}"/>
              </a:ext>
            </a:extLst>
          </p:cNvPr>
          <p:cNvSpPr/>
          <p:nvPr/>
        </p:nvSpPr>
        <p:spPr>
          <a:xfrm>
            <a:off x="11796713" y="2451100"/>
            <a:ext cx="1292225" cy="57467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xmlns="" id="{42357816-A4D9-5CD0-B61A-54F87118552E}"/>
              </a:ext>
            </a:extLst>
          </p:cNvPr>
          <p:cNvGraphicFramePr>
            <a:graphicFrameLocks noGrp="1"/>
          </p:cNvGraphicFramePr>
          <p:nvPr/>
        </p:nvGraphicFramePr>
        <p:xfrm>
          <a:off x="13408025" y="2092325"/>
          <a:ext cx="2711450" cy="701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8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290513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: 8 = 1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: 8 = 2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: 8 = ? 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: 8 = ?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: 8 = 10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F5239B0-289D-53BA-996D-92185230C415}"/>
              </a:ext>
            </a:extLst>
          </p:cNvPr>
          <p:cNvSpPr txBox="1"/>
          <p:nvPr/>
        </p:nvSpPr>
        <p:spPr>
          <a:xfrm>
            <a:off x="15160625" y="3989388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9B7533-D474-C17E-2566-715BDBA48C65}"/>
              </a:ext>
            </a:extLst>
          </p:cNvPr>
          <p:cNvSpPr txBox="1"/>
          <p:nvPr/>
        </p:nvSpPr>
        <p:spPr>
          <a:xfrm>
            <a:off x="15201900" y="4629150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1209B11-E54D-ECB9-C3F8-51CEC4DD20E9}"/>
              </a:ext>
            </a:extLst>
          </p:cNvPr>
          <p:cNvSpPr txBox="1"/>
          <p:nvPr/>
        </p:nvSpPr>
        <p:spPr>
          <a:xfrm>
            <a:off x="15160625" y="5280025"/>
            <a:ext cx="917575" cy="6143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707AA0D-A524-6DCD-C050-1884F54A81C8}"/>
              </a:ext>
            </a:extLst>
          </p:cNvPr>
          <p:cNvSpPr txBox="1"/>
          <p:nvPr/>
        </p:nvSpPr>
        <p:spPr>
          <a:xfrm>
            <a:off x="15098713" y="5918200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9BE6FDA-BE31-D109-EA6B-D97E2D381FE0}"/>
              </a:ext>
            </a:extLst>
          </p:cNvPr>
          <p:cNvSpPr txBox="1"/>
          <p:nvPr/>
        </p:nvSpPr>
        <p:spPr>
          <a:xfrm>
            <a:off x="15098713" y="6564313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55DBDED-0DDC-28F0-AA7E-AC70281DCCD8}"/>
              </a:ext>
            </a:extLst>
          </p:cNvPr>
          <p:cNvSpPr txBox="1"/>
          <p:nvPr/>
        </p:nvSpPr>
        <p:spPr>
          <a:xfrm>
            <a:off x="15098713" y="7205663"/>
            <a:ext cx="917575" cy="6143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557A8B3-A3F2-1600-D32D-00D2F9CF4564}"/>
              </a:ext>
            </a:extLst>
          </p:cNvPr>
          <p:cNvSpPr txBox="1"/>
          <p:nvPr/>
        </p:nvSpPr>
        <p:spPr>
          <a:xfrm>
            <a:off x="15098713" y="7839075"/>
            <a:ext cx="917575" cy="6159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1337" name="Picture 4">
            <a:extLst>
              <a:ext uri="{FF2B5EF4-FFF2-40B4-BE49-F238E27FC236}">
                <a16:creationId xmlns:a16="http://schemas.microsoft.com/office/drawing/2014/main" xmlns="" id="{87873849-AA41-22DF-AE3B-B55B6A3A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xmlns="" id="{52DAF597-C150-818E-8C23-B4EF59EC98C9}"/>
              </a:ext>
            </a:extLst>
          </p:cNvPr>
          <p:cNvGraphicFramePr>
            <a:graphicFrameLocks noGrp="1"/>
          </p:cNvGraphicFramePr>
          <p:nvPr/>
        </p:nvGraphicFramePr>
        <p:xfrm>
          <a:off x="5237163" y="1930400"/>
          <a:ext cx="3276600" cy="701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290513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1 = 8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2 = 16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3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24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4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5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40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6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48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7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56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64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9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70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x 10 = 80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D3407CED-7C07-A8BC-E371-B0EB2BA66F96}"/>
              </a:ext>
            </a:extLst>
          </p:cNvPr>
          <p:cNvSpPr/>
          <p:nvPr/>
        </p:nvSpPr>
        <p:spPr>
          <a:xfrm>
            <a:off x="1143000" y="2947988"/>
            <a:ext cx="3541713" cy="2008187"/>
          </a:xfrm>
          <a:prstGeom prst="wedgeRoundRectCallout">
            <a:avLst>
              <a:gd name="adj1" fmla="val 8749"/>
              <a:gd name="adj2" fmla="val 8095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đọc thuộc bảng nhân, chia 8 các bạn nhé!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17" name="Picture 5">
            <a:extLst>
              <a:ext uri="{FF2B5EF4-FFF2-40B4-BE49-F238E27FC236}">
                <a16:creationId xmlns:a16="http://schemas.microsoft.com/office/drawing/2014/main" xmlns="" id="{150A268F-C4A6-78DB-DDE4-66AA8AE3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40400"/>
            <a:ext cx="23002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xmlns="" id="{3421375E-04AC-1790-52CE-CDACA9F3A8BF}"/>
              </a:ext>
            </a:extLst>
          </p:cNvPr>
          <p:cNvGraphicFramePr>
            <a:graphicFrameLocks noGrp="1"/>
          </p:cNvGraphicFramePr>
          <p:nvPr/>
        </p:nvGraphicFramePr>
        <p:xfrm>
          <a:off x="10729913" y="1943100"/>
          <a:ext cx="3276600" cy="701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8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290513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: 8 = 1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: 8 = 2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4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5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6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7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8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: 8 </a:t>
                      </a:r>
                      <a:r>
                        <a:rPr kumimoji="0" lang="en-US" sz="3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9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290513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: 8 = 10</a:t>
                      </a:r>
                    </a:p>
                  </a:txBody>
                  <a:tcPr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139FE9-926E-CE9B-1C5C-59CBA03E4D4B}"/>
              </a:ext>
            </a:extLst>
          </p:cNvPr>
          <p:cNvSpPr/>
          <p:nvPr/>
        </p:nvSpPr>
        <p:spPr>
          <a:xfrm>
            <a:off x="6919913" y="32766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9B3C3F9-1B0E-FAB2-CD14-587273E8805D}"/>
              </a:ext>
            </a:extLst>
          </p:cNvPr>
          <p:cNvSpPr/>
          <p:nvPr/>
        </p:nvSpPr>
        <p:spPr>
          <a:xfrm>
            <a:off x="6958013" y="4522788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B03F7BA-9ACB-E4D1-E71A-BBB8A88A47D4}"/>
              </a:ext>
            </a:extLst>
          </p:cNvPr>
          <p:cNvSpPr/>
          <p:nvPr/>
        </p:nvSpPr>
        <p:spPr>
          <a:xfrm>
            <a:off x="6902450" y="51943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F38FF3F-06CA-EBF8-C9C3-32B6C5885231}"/>
              </a:ext>
            </a:extLst>
          </p:cNvPr>
          <p:cNvSpPr/>
          <p:nvPr/>
        </p:nvSpPr>
        <p:spPr>
          <a:xfrm>
            <a:off x="6911975" y="6472238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2F26B6-A0F4-0F3F-AC82-B79DA1439B31}"/>
              </a:ext>
            </a:extLst>
          </p:cNvPr>
          <p:cNvSpPr/>
          <p:nvPr/>
        </p:nvSpPr>
        <p:spPr>
          <a:xfrm>
            <a:off x="6907213" y="713105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31D1977-1A0D-6E55-0674-1092DE8A3956}"/>
              </a:ext>
            </a:extLst>
          </p:cNvPr>
          <p:cNvSpPr/>
          <p:nvPr/>
        </p:nvSpPr>
        <p:spPr>
          <a:xfrm>
            <a:off x="12555538" y="3919538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6ECC416-EBA4-4E53-FA39-994983F38462}"/>
              </a:ext>
            </a:extLst>
          </p:cNvPr>
          <p:cNvSpPr/>
          <p:nvPr/>
        </p:nvSpPr>
        <p:spPr>
          <a:xfrm>
            <a:off x="12595225" y="5165725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5BA0049-B820-C305-B6FF-E0690D6FAF98}"/>
              </a:ext>
            </a:extLst>
          </p:cNvPr>
          <p:cNvSpPr/>
          <p:nvPr/>
        </p:nvSpPr>
        <p:spPr>
          <a:xfrm>
            <a:off x="12539663" y="583565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D799C88-F589-FCD5-F731-4E994A813F7F}"/>
              </a:ext>
            </a:extLst>
          </p:cNvPr>
          <p:cNvSpPr/>
          <p:nvPr/>
        </p:nvSpPr>
        <p:spPr>
          <a:xfrm>
            <a:off x="12547600" y="7115175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9234E26-20B6-7DF3-AB8C-DD7623463ECA}"/>
              </a:ext>
            </a:extLst>
          </p:cNvPr>
          <p:cNvSpPr/>
          <p:nvPr/>
        </p:nvSpPr>
        <p:spPr>
          <a:xfrm>
            <a:off x="12542838" y="7772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355" name="Picture 4">
            <a:extLst>
              <a:ext uri="{FF2B5EF4-FFF2-40B4-BE49-F238E27FC236}">
                <a16:creationId xmlns:a16="http://schemas.microsoft.com/office/drawing/2014/main" xmlns="" id="{B7ED0394-D7B0-B544-56DE-DA6CBD3F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11">
            <a:extLst>
              <a:ext uri="{FF2B5EF4-FFF2-40B4-BE49-F238E27FC236}">
                <a16:creationId xmlns:a16="http://schemas.microsoft.com/office/drawing/2014/main" xmlns="" id="{0F9299DA-8CF3-52AF-75C7-F562CF62DD98}"/>
              </a:ext>
            </a:extLst>
          </p:cNvPr>
          <p:cNvGrpSpPr>
            <a:grpSpLocks/>
          </p:cNvGrpSpPr>
          <p:nvPr/>
        </p:nvGrpSpPr>
        <p:grpSpPr bwMode="auto">
          <a:xfrm>
            <a:off x="1051719" y="762000"/>
            <a:ext cx="2209800" cy="714375"/>
            <a:chOff x="1470819" y="1875504"/>
            <a:chExt cx="2732189" cy="714771"/>
          </a:xfrm>
        </p:grpSpPr>
        <p:grpSp>
          <p:nvGrpSpPr>
            <p:cNvPr id="13329" name="Group 9">
              <a:extLst>
                <a:ext uri="{FF2B5EF4-FFF2-40B4-BE49-F238E27FC236}">
                  <a16:creationId xmlns:a16="http://schemas.microsoft.com/office/drawing/2014/main" xmlns="" id="{9624D778-B393-CAFD-A2F6-2973F3C56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19" y="1943100"/>
              <a:ext cx="533523" cy="647175"/>
              <a:chOff x="1737519" y="1943100"/>
              <a:chExt cx="533523" cy="64717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856A1F93-852D-C8BD-E266-4C9AE6DFF705}"/>
                  </a:ext>
                </a:extLst>
              </p:cNvPr>
              <p:cNvSpPr/>
              <p:nvPr/>
            </p:nvSpPr>
            <p:spPr>
              <a:xfrm>
                <a:off x="1737519" y="2020047"/>
                <a:ext cx="533877" cy="53369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b="1"/>
              </a:p>
            </p:txBody>
          </p:sp>
          <p:sp>
            <p:nvSpPr>
              <p:cNvPr id="13332" name="TextBox 8">
                <a:extLst>
                  <a:ext uri="{FF2B5EF4-FFF2-40B4-BE49-F238E27FC236}">
                    <a16:creationId xmlns:a16="http://schemas.microsoft.com/office/drawing/2014/main" xmlns="" id="{C8868F5E-02E9-2DE5-32DE-ABB99B959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4608" y="1943100"/>
                <a:ext cx="228401" cy="64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30" name="TextBox 10">
              <a:extLst>
                <a:ext uri="{FF2B5EF4-FFF2-40B4-BE49-F238E27FC236}">
                  <a16:creationId xmlns:a16="http://schemas.microsoft.com/office/drawing/2014/main" xmlns="" id="{9EE0DF76-F7C8-E1AB-548D-A73D137C7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638" y="1875504"/>
              <a:ext cx="1922370" cy="647175"/>
            </a:xfrm>
            <a:prstGeom prst="rect">
              <a:avLst/>
            </a:prstGeom>
            <a:solidFill>
              <a:srgbClr val="FFD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4368E5-402E-6F28-10C0-13551EEF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" y="2895600"/>
            <a:ext cx="1624488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2AF566-09B0-AED2-1993-C47A8EF783C3}"/>
              </a:ext>
            </a:extLst>
          </p:cNvPr>
          <p:cNvSpPr/>
          <p:nvPr/>
        </p:nvSpPr>
        <p:spPr>
          <a:xfrm>
            <a:off x="3338513" y="5335588"/>
            <a:ext cx="760412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D7C139A-BCF0-55C5-E6CC-3F98E6E4C527}"/>
              </a:ext>
            </a:extLst>
          </p:cNvPr>
          <p:cNvSpPr/>
          <p:nvPr/>
        </p:nvSpPr>
        <p:spPr>
          <a:xfrm>
            <a:off x="419417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DEB404E-D000-9FEA-627B-691C6A06D8C7}"/>
              </a:ext>
            </a:extLst>
          </p:cNvPr>
          <p:cNvSpPr/>
          <p:nvPr/>
        </p:nvSpPr>
        <p:spPr>
          <a:xfrm>
            <a:off x="507682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E5DC95B-9922-3192-9C07-691C35CD8A49}"/>
              </a:ext>
            </a:extLst>
          </p:cNvPr>
          <p:cNvSpPr/>
          <p:nvPr/>
        </p:nvSpPr>
        <p:spPr>
          <a:xfrm>
            <a:off x="5932488" y="5335588"/>
            <a:ext cx="762000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A34D5B-D742-71E7-48A9-7554C29776E5}"/>
              </a:ext>
            </a:extLst>
          </p:cNvPr>
          <p:cNvSpPr/>
          <p:nvPr/>
        </p:nvSpPr>
        <p:spPr>
          <a:xfrm>
            <a:off x="681037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3E49DD8-B140-4939-7BB5-1DF1F499A5E1}"/>
              </a:ext>
            </a:extLst>
          </p:cNvPr>
          <p:cNvSpPr/>
          <p:nvPr/>
        </p:nvSpPr>
        <p:spPr>
          <a:xfrm>
            <a:off x="11788775" y="5335588"/>
            <a:ext cx="762000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2E785D3-C017-80EF-8BF4-D348253449B0}"/>
              </a:ext>
            </a:extLst>
          </p:cNvPr>
          <p:cNvSpPr/>
          <p:nvPr/>
        </p:nvSpPr>
        <p:spPr>
          <a:xfrm>
            <a:off x="1264602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D30BD6B-F6AA-89A8-7307-A68631F5A320}"/>
              </a:ext>
            </a:extLst>
          </p:cNvPr>
          <p:cNvSpPr/>
          <p:nvPr/>
        </p:nvSpPr>
        <p:spPr>
          <a:xfrm>
            <a:off x="1352867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3116B12-EAF9-2273-B8A3-22B71E1AF7A1}"/>
              </a:ext>
            </a:extLst>
          </p:cNvPr>
          <p:cNvSpPr/>
          <p:nvPr/>
        </p:nvSpPr>
        <p:spPr>
          <a:xfrm>
            <a:off x="14384338" y="5335588"/>
            <a:ext cx="762000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3F6B610-A553-2544-3806-5C55BAD6A6F3}"/>
              </a:ext>
            </a:extLst>
          </p:cNvPr>
          <p:cNvSpPr/>
          <p:nvPr/>
        </p:nvSpPr>
        <p:spPr>
          <a:xfrm>
            <a:off x="15262225" y="5335588"/>
            <a:ext cx="760413" cy="6000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6">
            <a:extLst>
              <a:ext uri="{FF2B5EF4-FFF2-40B4-BE49-F238E27FC236}">
                <a16:creationId xmlns:a16="http://schemas.microsoft.com/office/drawing/2014/main" xmlns="" id="{67E6BE92-9FFB-4F74-53EA-F318833FCE2E}"/>
              </a:ext>
            </a:extLst>
          </p:cNvPr>
          <p:cNvGrpSpPr>
            <a:grpSpLocks/>
          </p:cNvGrpSpPr>
          <p:nvPr/>
        </p:nvGrpSpPr>
        <p:grpSpPr bwMode="auto">
          <a:xfrm>
            <a:off x="594519" y="609600"/>
            <a:ext cx="2143125" cy="708025"/>
            <a:chOff x="1470819" y="1947878"/>
            <a:chExt cx="2148246" cy="71013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E83C65E3-0F39-AC54-3FD7-E5D6EA565E8A}"/>
                </a:ext>
              </a:extLst>
            </p:cNvPr>
            <p:cNvSpPr/>
            <p:nvPr/>
          </p:nvSpPr>
          <p:spPr bwMode="auto">
            <a:xfrm>
              <a:off x="1470819" y="2019529"/>
              <a:ext cx="531492" cy="53180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xmlns="" id="{1C9FACCA-3724-9CB4-5171-8FEB1A9A8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475" y="1947878"/>
              <a:ext cx="1500590" cy="7101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39" name="Group 2">
            <a:extLst>
              <a:ext uri="{FF2B5EF4-FFF2-40B4-BE49-F238E27FC236}">
                <a16:creationId xmlns:a16="http://schemas.microsoft.com/office/drawing/2014/main" xmlns="" id="{7011B73D-617B-F22E-8047-9E8AE695647F}"/>
              </a:ext>
            </a:extLst>
          </p:cNvPr>
          <p:cNvGrpSpPr>
            <a:grpSpLocks/>
          </p:cNvGrpSpPr>
          <p:nvPr/>
        </p:nvGrpSpPr>
        <p:grpSpPr bwMode="auto">
          <a:xfrm>
            <a:off x="1585119" y="1186242"/>
            <a:ext cx="13792200" cy="7000875"/>
            <a:chOff x="3642519" y="1612900"/>
            <a:chExt cx="10179844" cy="7531100"/>
          </a:xfrm>
        </p:grpSpPr>
        <p:pic>
          <p:nvPicPr>
            <p:cNvPr id="14348" name="Picture 21" descr="Không có mô tả.">
              <a:extLst>
                <a:ext uri="{FF2B5EF4-FFF2-40B4-BE49-F238E27FC236}">
                  <a16:creationId xmlns:a16="http://schemas.microsoft.com/office/drawing/2014/main" xmlns="" id="{4B65B184-76A8-F4CD-13E1-40CE2C8FB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719" y="1714281"/>
              <a:ext cx="10103644" cy="7429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0E1573D-9BF8-EC83-79E2-E8EF4AC2067B}"/>
                </a:ext>
              </a:extLst>
            </p:cNvPr>
            <p:cNvSpPr/>
            <p:nvPr/>
          </p:nvSpPr>
          <p:spPr>
            <a:xfrm>
              <a:off x="3642519" y="1612900"/>
              <a:ext cx="1219753" cy="708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93922F4-34F6-63B7-6472-A90C93E98747}"/>
              </a:ext>
            </a:extLst>
          </p:cNvPr>
          <p:cNvSpPr/>
          <p:nvPr/>
        </p:nvSpPr>
        <p:spPr>
          <a:xfrm>
            <a:off x="14158119" y="3733800"/>
            <a:ext cx="882650" cy="7318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5E5BBF4-25A6-A576-4426-A91D01CECC49}"/>
              </a:ext>
            </a:extLst>
          </p:cNvPr>
          <p:cNvSpPr/>
          <p:nvPr/>
        </p:nvSpPr>
        <p:spPr>
          <a:xfrm>
            <a:off x="14304962" y="4677984"/>
            <a:ext cx="884237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5C4B345-41C3-4E33-9441-5CC64F6A324E}"/>
              </a:ext>
            </a:extLst>
          </p:cNvPr>
          <p:cNvSpPr/>
          <p:nvPr/>
        </p:nvSpPr>
        <p:spPr>
          <a:xfrm>
            <a:off x="14158119" y="5610604"/>
            <a:ext cx="8826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F283623-3514-C2B2-973A-1EA907F3A02A}"/>
              </a:ext>
            </a:extLst>
          </p:cNvPr>
          <p:cNvSpPr/>
          <p:nvPr/>
        </p:nvSpPr>
        <p:spPr>
          <a:xfrm>
            <a:off x="14005719" y="6546423"/>
            <a:ext cx="884237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C86909C7-4DE4-80E5-44F6-57392884F440}"/>
              </a:ext>
            </a:extLst>
          </p:cNvPr>
          <p:cNvSpPr/>
          <p:nvPr/>
        </p:nvSpPr>
        <p:spPr>
          <a:xfrm>
            <a:off x="14005718" y="7501980"/>
            <a:ext cx="884237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A234F9A-DD1F-6B42-34C2-F5C9228C3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3224213"/>
            <a:ext cx="191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5 = </a:t>
            </a:r>
            <a:endParaRPr lang="en-US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C902370-355E-6434-1BCC-F1148F37D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5684838"/>
            <a:ext cx="191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</a:t>
            </a:r>
            <a:endParaRPr lang="en-US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741DE13-FE27-E46F-B298-6B09B820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3243263"/>
            <a:ext cx="2422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: 9 = </a:t>
            </a:r>
            <a:endParaRPr lang="en-US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F7171CD-77A5-0ED4-91E0-F159969E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5795963"/>
            <a:ext cx="2568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: 8 = </a:t>
            </a:r>
            <a:endParaRPr lang="en-US" altLang="en-US" sz="4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6BE59B5-50C8-EBEE-93DD-DA670FE4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5684838"/>
            <a:ext cx="1279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altLang="en-US" sz="4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8C92593-FEAD-7849-E4AE-5490EB64B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3246438"/>
            <a:ext cx="876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5307B29-31C6-7DBF-FBD1-11C6034E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5795963"/>
            <a:ext cx="877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B6C28AB-311A-2822-40C6-9FE4DC57D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3221038"/>
            <a:ext cx="12779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4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FD4A6E2-FFDC-2E8C-E8CC-EC4805223E58}"/>
              </a:ext>
            </a:extLst>
          </p:cNvPr>
          <p:cNvGrpSpPr>
            <a:grpSpLocks/>
          </p:cNvGrpSpPr>
          <p:nvPr/>
        </p:nvGrpSpPr>
        <p:grpSpPr bwMode="auto">
          <a:xfrm>
            <a:off x="10272713" y="2673350"/>
            <a:ext cx="4724400" cy="4689475"/>
            <a:chOff x="7528719" y="1297170"/>
            <a:chExt cx="4088536" cy="4019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EE57DE3-E3CF-CDD2-BB68-E516BE460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8719" y="1297170"/>
              <a:ext cx="4088536" cy="4019550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30" name="Line 37">
                <a:extLst>
                  <a:ext uri="{FF2B5EF4-FFF2-40B4-BE49-F238E27FC236}">
                    <a16:creationId xmlns:a16="http://schemas.microsoft.com/office/drawing/2014/main" xmlns="" id="{D13B9952-6FAA-8EAA-519F-B87955A72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74EF7D05-9814-9334-4428-E0C02230B544}"/>
                  </a:ext>
                </a:extLst>
              </p:cNvPr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03E93276-06A5-2B03-ED9F-D7E98F22F58E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6EBB3623-FB06-8861-9837-1B39A6C7FA8C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381" name="Picture 17">
              <a:extLst>
                <a:ext uri="{FF2B5EF4-FFF2-40B4-BE49-F238E27FC236}">
                  <a16:creationId xmlns:a16="http://schemas.microsoft.com/office/drawing/2014/main" xmlns="" id="{9E5EE6B3-E321-A0C8-C2BD-055B1C347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6"/>
            <a:stretch>
              <a:fillRect/>
            </a:stretch>
          </p:blipFill>
          <p:spPr bwMode="auto">
            <a:xfrm>
              <a:off x="9804718" y="2072727"/>
              <a:ext cx="1229201" cy="92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18">
              <a:extLst>
                <a:ext uri="{FF2B5EF4-FFF2-40B4-BE49-F238E27FC236}">
                  <a16:creationId xmlns:a16="http://schemas.microsoft.com/office/drawing/2014/main" xmlns="" id="{2CF1399D-215E-8FB2-245B-86940343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3"/>
            <a:stretch>
              <a:fillRect/>
            </a:stretch>
          </p:blipFill>
          <p:spPr bwMode="auto">
            <a:xfrm>
              <a:off x="9804718" y="3578278"/>
              <a:ext cx="1229201" cy="92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19">
              <a:extLst>
                <a:ext uri="{FF2B5EF4-FFF2-40B4-BE49-F238E27FC236}">
                  <a16:creationId xmlns:a16="http://schemas.microsoft.com/office/drawing/2014/main" xmlns="" id="{9DB974D2-A073-CAD8-5078-1256DEDE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217" r="21118" b="19118"/>
            <a:stretch>
              <a:fillRect/>
            </a:stretch>
          </p:blipFill>
          <p:spPr bwMode="auto">
            <a:xfrm>
              <a:off x="8067393" y="2002719"/>
              <a:ext cx="1229201" cy="92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20">
              <a:extLst>
                <a:ext uri="{FF2B5EF4-FFF2-40B4-BE49-F238E27FC236}">
                  <a16:creationId xmlns:a16="http://schemas.microsoft.com/office/drawing/2014/main" xmlns="" id="{14D562D3-2212-1C6F-7569-5315FB4BA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r="20860"/>
            <a:stretch>
              <a:fillRect/>
            </a:stretch>
          </p:blipFill>
          <p:spPr bwMode="auto">
            <a:xfrm>
              <a:off x="8135919" y="3579000"/>
              <a:ext cx="1229201" cy="927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2" name="Rectangle 95">
            <a:extLst>
              <a:ext uri="{FF2B5EF4-FFF2-40B4-BE49-F238E27FC236}">
                <a16:creationId xmlns:a16="http://schemas.microsoft.com/office/drawing/2014/main" xmlns="" id="{07F9E497-EA37-B8B2-7CE2-646D861E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20" y="567555"/>
            <a:ext cx="104250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NHỮNG CON VẬT CÓ ÍCH</a:t>
            </a:r>
          </a:p>
        </p:txBody>
      </p:sp>
      <p:sp>
        <p:nvSpPr>
          <p:cNvPr id="35" name="Text Box 38" descr="Water droplets">
            <a:extLst>
              <a:ext uri="{FF2B5EF4-FFF2-40B4-BE49-F238E27FC236}">
                <a16:creationId xmlns:a16="http://schemas.microsoft.com/office/drawing/2014/main" xmlns="" id="{0D535B43-184E-1172-7C8A-92235933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8375" y="7800975"/>
            <a:ext cx="3011488" cy="890588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43689" tIns="71844" rIns="143689" bIns="718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4A9A8A74-01AF-4899-AFED-189541D0C7BC}"/>
              </a:ext>
            </a:extLst>
          </p:cNvPr>
          <p:cNvCxnSpPr/>
          <p:nvPr/>
        </p:nvCxnSpPr>
        <p:spPr>
          <a:xfrm flipV="1">
            <a:off x="12634913" y="3411538"/>
            <a:ext cx="0" cy="1546225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EFA92A7-C09A-7D52-1049-D01B5BB1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/>
          <a:stretch>
            <a:fillRect/>
          </a:stretch>
        </p:blipFill>
        <p:spPr bwMode="auto">
          <a:xfrm>
            <a:off x="5564188" y="2413000"/>
            <a:ext cx="31845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12736A3-A2D5-EE96-3BDE-75FBA1F5C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3"/>
          <a:stretch>
            <a:fillRect/>
          </a:stretch>
        </p:blipFill>
        <p:spPr bwMode="auto">
          <a:xfrm>
            <a:off x="5578475" y="5043488"/>
            <a:ext cx="31845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B43C848-7F25-0EBD-F214-D7E1F5EFA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217" r="21118" b="19118"/>
          <a:stretch>
            <a:fillRect/>
          </a:stretch>
        </p:blipFill>
        <p:spPr bwMode="auto">
          <a:xfrm>
            <a:off x="1166813" y="2327275"/>
            <a:ext cx="31845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58E0AA2-E4DF-88AC-328D-4788A32820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r="20860"/>
          <a:stretch>
            <a:fillRect/>
          </a:stretch>
        </p:blipFill>
        <p:spPr bwMode="auto">
          <a:xfrm>
            <a:off x="1157288" y="5043488"/>
            <a:ext cx="31845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435</Words>
  <Application>Microsoft Office PowerPoint</Application>
  <PresentationFormat>Custom</PresentationFormat>
  <Paragraphs>118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Josefin Sans Bold</vt:lpstr>
      <vt:lpstr>Arial</vt:lpstr>
      <vt:lpstr>Calibri</vt:lpstr>
      <vt:lpstr>Tahoma</vt:lpstr>
      <vt:lpstr>Times New Roman</vt:lpstr>
      <vt:lpstr>VNI-Avo</vt:lpstr>
      <vt:lpstr>VNI-Times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178</cp:revision>
  <dcterms:created xsi:type="dcterms:W3CDTF">2022-07-10T01:37:20Z</dcterms:created>
  <dcterms:modified xsi:type="dcterms:W3CDTF">2025-10-31T09:15:11Z</dcterms:modified>
</cp:coreProperties>
</file>