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notesMasterIdLst>
    <p:notesMasterId r:id="rId15"/>
  </p:notesMasterIdLst>
  <p:sldIdLst>
    <p:sldId id="589" r:id="rId3"/>
    <p:sldId id="405" r:id="rId4"/>
    <p:sldId id="403" r:id="rId5"/>
    <p:sldId id="392" r:id="rId6"/>
    <p:sldId id="415" r:id="rId7"/>
    <p:sldId id="418" r:id="rId8"/>
    <p:sldId id="419" r:id="rId9"/>
    <p:sldId id="394" r:id="rId10"/>
    <p:sldId id="397" r:id="rId11"/>
    <p:sldId id="398" r:id="rId12"/>
    <p:sldId id="420" r:id="rId13"/>
    <p:sldId id="288" r:id="rId14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CAB9"/>
    <a:srgbClr val="FFFF99"/>
    <a:srgbClr val="002060"/>
    <a:srgbClr val="90CD8F"/>
    <a:srgbClr val="B40C60"/>
    <a:srgbClr val="FF9C7D"/>
    <a:srgbClr val="FBD6E7"/>
    <a:srgbClr val="F35757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886BA-B246-46F3-A36D-46DC5CCDC2A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08A35-5C18-43B2-88B3-40AA47D8E5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25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23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g997bf304f4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6" name="Google Shape;1696;g997bf304f4_1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579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Hoàn</a:t>
            </a:r>
            <a:r>
              <a:rPr lang="en-US" baseline="0"/>
              <a:t> thành bài nào GV linh động viết vào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10/31/2025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85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74420" y="-44868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-1270513" y="4591567"/>
            <a:ext cx="397741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79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1822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40600" y="2578534"/>
            <a:ext cx="658080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92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91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91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91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91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91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91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91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891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40600" y="4774101"/>
            <a:ext cx="65808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5168" y="1437001"/>
            <a:ext cx="631720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397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4422" y="490829"/>
            <a:ext cx="10869170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2309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960000" y="719201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960000" y="1590468"/>
            <a:ext cx="10281200" cy="4548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7799" lvl="0" indent="-40519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98">
                <a:solidFill>
                  <a:srgbClr val="434343"/>
                </a:solidFill>
              </a:defRPr>
            </a:lvl1pPr>
            <a:lvl2pPr marL="1215596" lvl="1" indent="-405199" rtl="0">
              <a:lnSpc>
                <a:spcPct val="115000"/>
              </a:lnSpc>
              <a:spcBef>
                <a:spcPts val="212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3394" lvl="2" indent="-405199" rtl="0">
              <a:lnSpc>
                <a:spcPct val="115000"/>
              </a:lnSpc>
              <a:spcBef>
                <a:spcPts val="212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1193" lvl="3" indent="-405199" rtl="0">
              <a:lnSpc>
                <a:spcPct val="115000"/>
              </a:lnSpc>
              <a:spcBef>
                <a:spcPts val="212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38990" lvl="4" indent="-405199" rtl="0">
              <a:lnSpc>
                <a:spcPct val="115000"/>
              </a:lnSpc>
              <a:spcBef>
                <a:spcPts val="212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46788" lvl="5" indent="-405199" rtl="0">
              <a:lnSpc>
                <a:spcPct val="115000"/>
              </a:lnSpc>
              <a:spcBef>
                <a:spcPts val="212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54585" lvl="6" indent="-405199" rtl="0">
              <a:lnSpc>
                <a:spcPct val="115000"/>
              </a:lnSpc>
              <a:spcBef>
                <a:spcPts val="212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62384" lvl="7" indent="-405199" rtl="0">
              <a:lnSpc>
                <a:spcPct val="115000"/>
              </a:lnSpc>
              <a:spcBef>
                <a:spcPts val="2127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70181" lvl="8" indent="-405199" rtl="0">
              <a:lnSpc>
                <a:spcPct val="115000"/>
              </a:lnSpc>
              <a:spcBef>
                <a:spcPts val="2127"/>
              </a:spcBef>
              <a:spcAft>
                <a:spcPts val="2127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 flipH="1">
            <a:off x="10388656" y="697177"/>
            <a:ext cx="912373" cy="754871"/>
            <a:chOff x="7558775" y="805000"/>
            <a:chExt cx="862247" cy="713399"/>
          </a:xfrm>
        </p:grpSpPr>
        <p:sp>
          <p:nvSpPr>
            <p:cNvPr id="82" name="Google Shape;82;p4"/>
            <p:cNvSpPr/>
            <p:nvPr/>
          </p:nvSpPr>
          <p:spPr>
            <a:xfrm>
              <a:off x="7558775" y="805000"/>
              <a:ext cx="861539" cy="713399"/>
            </a:xfrm>
            <a:custGeom>
              <a:avLst/>
              <a:gdLst/>
              <a:ahLst/>
              <a:cxnLst/>
              <a:rect l="l" t="t" r="r" b="b"/>
              <a:pathLst>
                <a:path w="23920" h="19807" extrusionOk="0">
                  <a:moveTo>
                    <a:pt x="6252" y="0"/>
                  </a:moveTo>
                  <a:cubicBezTo>
                    <a:pt x="6112" y="0"/>
                    <a:pt x="5973" y="14"/>
                    <a:pt x="5833" y="44"/>
                  </a:cubicBezTo>
                  <a:cubicBezTo>
                    <a:pt x="4000" y="438"/>
                    <a:pt x="6601" y="3669"/>
                    <a:pt x="6601" y="3669"/>
                  </a:cubicBezTo>
                  <a:cubicBezTo>
                    <a:pt x="6601" y="3669"/>
                    <a:pt x="4590" y="1565"/>
                    <a:pt x="3213" y="1565"/>
                  </a:cubicBezTo>
                  <a:cubicBezTo>
                    <a:pt x="2910" y="1565"/>
                    <a:pt x="2638" y="1667"/>
                    <a:pt x="2424" y="1916"/>
                  </a:cubicBezTo>
                  <a:cubicBezTo>
                    <a:pt x="1163" y="3354"/>
                    <a:pt x="4592" y="5837"/>
                    <a:pt x="4592" y="5837"/>
                  </a:cubicBezTo>
                  <a:cubicBezTo>
                    <a:pt x="4592" y="5837"/>
                    <a:pt x="2636" y="4760"/>
                    <a:pt x="1416" y="4760"/>
                  </a:cubicBezTo>
                  <a:cubicBezTo>
                    <a:pt x="953" y="4760"/>
                    <a:pt x="596" y="4916"/>
                    <a:pt x="493" y="5344"/>
                  </a:cubicBezTo>
                  <a:cubicBezTo>
                    <a:pt x="1" y="7393"/>
                    <a:pt x="4119" y="10624"/>
                    <a:pt x="7961" y="11629"/>
                  </a:cubicBezTo>
                  <a:cubicBezTo>
                    <a:pt x="7961" y="11629"/>
                    <a:pt x="5401" y="13430"/>
                    <a:pt x="2896" y="13430"/>
                  </a:cubicBezTo>
                  <a:cubicBezTo>
                    <a:pt x="2436" y="13430"/>
                    <a:pt x="1978" y="13369"/>
                    <a:pt x="1538" y="13225"/>
                  </a:cubicBezTo>
                  <a:lnTo>
                    <a:pt x="1538" y="13225"/>
                  </a:lnTo>
                  <a:cubicBezTo>
                    <a:pt x="1538" y="13226"/>
                    <a:pt x="2025" y="19807"/>
                    <a:pt x="11322" y="19807"/>
                  </a:cubicBezTo>
                  <a:cubicBezTo>
                    <a:pt x="11377" y="19807"/>
                    <a:pt x="11432" y="19806"/>
                    <a:pt x="11488" y="19806"/>
                  </a:cubicBezTo>
                  <a:cubicBezTo>
                    <a:pt x="22029" y="19727"/>
                    <a:pt x="23920" y="1758"/>
                    <a:pt x="18482" y="1108"/>
                  </a:cubicBezTo>
                  <a:cubicBezTo>
                    <a:pt x="18193" y="1074"/>
                    <a:pt x="17922" y="1058"/>
                    <a:pt x="17669" y="1058"/>
                  </a:cubicBezTo>
                  <a:cubicBezTo>
                    <a:pt x="13957" y="1058"/>
                    <a:pt x="13821" y="4556"/>
                    <a:pt x="12512" y="7433"/>
                  </a:cubicBezTo>
                  <a:cubicBezTo>
                    <a:pt x="12512" y="7433"/>
                    <a:pt x="9438" y="0"/>
                    <a:pt x="62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020052" y="1100380"/>
              <a:ext cx="273625" cy="163952"/>
            </a:xfrm>
            <a:custGeom>
              <a:avLst/>
              <a:gdLst/>
              <a:ahLst/>
              <a:cxnLst/>
              <a:rect l="l" t="t" r="r" b="b"/>
              <a:pathLst>
                <a:path w="7597" h="4552" extrusionOk="0">
                  <a:moveTo>
                    <a:pt x="2207" y="729"/>
                  </a:moveTo>
                  <a:lnTo>
                    <a:pt x="2207" y="729"/>
                  </a:lnTo>
                  <a:cubicBezTo>
                    <a:pt x="2207" y="729"/>
                    <a:pt x="2172" y="778"/>
                    <a:pt x="2124" y="861"/>
                  </a:cubicBezTo>
                  <a:lnTo>
                    <a:pt x="2124" y="861"/>
                  </a:lnTo>
                  <a:cubicBezTo>
                    <a:pt x="2176" y="781"/>
                    <a:pt x="2207" y="729"/>
                    <a:pt x="2207" y="729"/>
                  </a:cubicBezTo>
                  <a:close/>
                  <a:moveTo>
                    <a:pt x="907" y="0"/>
                  </a:moveTo>
                  <a:lnTo>
                    <a:pt x="907" y="0"/>
                  </a:lnTo>
                  <a:cubicBezTo>
                    <a:pt x="907" y="0"/>
                    <a:pt x="1" y="237"/>
                    <a:pt x="237" y="1497"/>
                  </a:cubicBezTo>
                  <a:cubicBezTo>
                    <a:pt x="344" y="2066"/>
                    <a:pt x="618" y="2222"/>
                    <a:pt x="888" y="2222"/>
                  </a:cubicBezTo>
                  <a:cubicBezTo>
                    <a:pt x="1216" y="2222"/>
                    <a:pt x="1537" y="1990"/>
                    <a:pt x="1537" y="1990"/>
                  </a:cubicBezTo>
                  <a:lnTo>
                    <a:pt x="1537" y="1990"/>
                  </a:lnTo>
                  <a:cubicBezTo>
                    <a:pt x="1537" y="1990"/>
                    <a:pt x="947" y="2601"/>
                    <a:pt x="1971" y="3054"/>
                  </a:cubicBezTo>
                  <a:cubicBezTo>
                    <a:pt x="2156" y="3132"/>
                    <a:pt x="2332" y="3164"/>
                    <a:pt x="2497" y="3164"/>
                  </a:cubicBezTo>
                  <a:cubicBezTo>
                    <a:pt x="3247" y="3164"/>
                    <a:pt x="3764" y="2503"/>
                    <a:pt x="3764" y="2502"/>
                  </a:cubicBezTo>
                  <a:lnTo>
                    <a:pt x="3764" y="2502"/>
                  </a:lnTo>
                  <a:cubicBezTo>
                    <a:pt x="3764" y="2503"/>
                    <a:pt x="2937" y="3960"/>
                    <a:pt x="4118" y="4256"/>
                  </a:cubicBezTo>
                  <a:cubicBezTo>
                    <a:pt x="4263" y="4292"/>
                    <a:pt x="4396" y="4308"/>
                    <a:pt x="4519" y="4308"/>
                  </a:cubicBezTo>
                  <a:cubicBezTo>
                    <a:pt x="5147" y="4308"/>
                    <a:pt x="5506" y="3895"/>
                    <a:pt x="5661" y="3655"/>
                  </a:cubicBezTo>
                  <a:lnTo>
                    <a:pt x="5661" y="3655"/>
                  </a:lnTo>
                  <a:cubicBezTo>
                    <a:pt x="5587" y="3860"/>
                    <a:pt x="5595" y="4216"/>
                    <a:pt x="6306" y="4492"/>
                  </a:cubicBezTo>
                  <a:cubicBezTo>
                    <a:pt x="6411" y="4533"/>
                    <a:pt x="6508" y="4552"/>
                    <a:pt x="6598" y="4552"/>
                  </a:cubicBezTo>
                  <a:cubicBezTo>
                    <a:pt x="7416" y="4552"/>
                    <a:pt x="7597" y="2992"/>
                    <a:pt x="7153" y="2423"/>
                  </a:cubicBezTo>
                  <a:lnTo>
                    <a:pt x="7153" y="2423"/>
                  </a:lnTo>
                  <a:cubicBezTo>
                    <a:pt x="7153" y="2424"/>
                    <a:pt x="7251" y="3684"/>
                    <a:pt x="6463" y="3960"/>
                  </a:cubicBezTo>
                  <a:cubicBezTo>
                    <a:pt x="6410" y="3980"/>
                    <a:pt x="6361" y="3990"/>
                    <a:pt x="6317" y="3990"/>
                  </a:cubicBezTo>
                  <a:cubicBezTo>
                    <a:pt x="5709" y="3990"/>
                    <a:pt x="5931" y="2227"/>
                    <a:pt x="5931" y="2226"/>
                  </a:cubicBezTo>
                  <a:lnTo>
                    <a:pt x="5931" y="2226"/>
                  </a:lnTo>
                  <a:cubicBezTo>
                    <a:pt x="5931" y="2227"/>
                    <a:pt x="5633" y="3602"/>
                    <a:pt x="4839" y="3602"/>
                  </a:cubicBezTo>
                  <a:cubicBezTo>
                    <a:pt x="4767" y="3602"/>
                    <a:pt x="4691" y="3591"/>
                    <a:pt x="4611" y="3566"/>
                  </a:cubicBezTo>
                  <a:cubicBezTo>
                    <a:pt x="3626" y="3290"/>
                    <a:pt x="4118" y="1400"/>
                    <a:pt x="4118" y="1399"/>
                  </a:cubicBezTo>
                  <a:lnTo>
                    <a:pt x="4118" y="1399"/>
                  </a:lnTo>
                  <a:cubicBezTo>
                    <a:pt x="4118" y="1399"/>
                    <a:pt x="3548" y="2627"/>
                    <a:pt x="2735" y="2627"/>
                  </a:cubicBezTo>
                  <a:cubicBezTo>
                    <a:pt x="2604" y="2627"/>
                    <a:pt x="2467" y="2596"/>
                    <a:pt x="2326" y="2522"/>
                  </a:cubicBezTo>
                  <a:cubicBezTo>
                    <a:pt x="1503" y="2095"/>
                    <a:pt x="1925" y="1198"/>
                    <a:pt x="2124" y="861"/>
                  </a:cubicBezTo>
                  <a:lnTo>
                    <a:pt x="2124" y="861"/>
                  </a:lnTo>
                  <a:cubicBezTo>
                    <a:pt x="1948" y="1124"/>
                    <a:pt x="1530" y="1693"/>
                    <a:pt x="1187" y="1693"/>
                  </a:cubicBezTo>
                  <a:cubicBezTo>
                    <a:pt x="1084" y="1693"/>
                    <a:pt x="988" y="1642"/>
                    <a:pt x="907" y="1517"/>
                  </a:cubicBezTo>
                  <a:cubicBezTo>
                    <a:pt x="493" y="867"/>
                    <a:pt x="907" y="0"/>
                    <a:pt x="9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939373" y="1202958"/>
              <a:ext cx="234762" cy="243514"/>
            </a:xfrm>
            <a:custGeom>
              <a:avLst/>
              <a:gdLst/>
              <a:ahLst/>
              <a:cxnLst/>
              <a:rect l="l" t="t" r="r" b="b"/>
              <a:pathLst>
                <a:path w="6518" h="6761" extrusionOk="0">
                  <a:moveTo>
                    <a:pt x="2418" y="1250"/>
                  </a:moveTo>
                  <a:cubicBezTo>
                    <a:pt x="2418" y="1250"/>
                    <a:pt x="2380" y="1273"/>
                    <a:pt x="2319" y="1314"/>
                  </a:cubicBezTo>
                  <a:lnTo>
                    <a:pt x="2319" y="1314"/>
                  </a:lnTo>
                  <a:cubicBezTo>
                    <a:pt x="2381" y="1275"/>
                    <a:pt x="2418" y="1250"/>
                    <a:pt x="2418" y="1250"/>
                  </a:cubicBezTo>
                  <a:close/>
                  <a:moveTo>
                    <a:pt x="1392" y="1"/>
                  </a:moveTo>
                  <a:cubicBezTo>
                    <a:pt x="1123" y="1"/>
                    <a:pt x="478" y="109"/>
                    <a:pt x="231" y="1112"/>
                  </a:cubicBezTo>
                  <a:cubicBezTo>
                    <a:pt x="1" y="2048"/>
                    <a:pt x="653" y="2174"/>
                    <a:pt x="1022" y="2174"/>
                  </a:cubicBezTo>
                  <a:cubicBezTo>
                    <a:pt x="1158" y="2174"/>
                    <a:pt x="1255" y="2157"/>
                    <a:pt x="1255" y="2157"/>
                  </a:cubicBezTo>
                  <a:lnTo>
                    <a:pt x="1255" y="2157"/>
                  </a:lnTo>
                  <a:cubicBezTo>
                    <a:pt x="1255" y="2157"/>
                    <a:pt x="428" y="2452"/>
                    <a:pt x="1196" y="3319"/>
                  </a:cubicBezTo>
                  <a:cubicBezTo>
                    <a:pt x="1525" y="3673"/>
                    <a:pt x="1920" y="3776"/>
                    <a:pt x="2267" y="3776"/>
                  </a:cubicBezTo>
                  <a:cubicBezTo>
                    <a:pt x="2752" y="3776"/>
                    <a:pt x="3147" y="3575"/>
                    <a:pt x="3147" y="3575"/>
                  </a:cubicBezTo>
                  <a:lnTo>
                    <a:pt x="3147" y="3575"/>
                  </a:lnTo>
                  <a:cubicBezTo>
                    <a:pt x="3147" y="3575"/>
                    <a:pt x="1728" y="4600"/>
                    <a:pt x="2713" y="5368"/>
                  </a:cubicBezTo>
                  <a:cubicBezTo>
                    <a:pt x="3043" y="5620"/>
                    <a:pt x="3357" y="5705"/>
                    <a:pt x="3631" y="5705"/>
                  </a:cubicBezTo>
                  <a:cubicBezTo>
                    <a:pt x="3984" y="5705"/>
                    <a:pt x="4269" y="5565"/>
                    <a:pt x="4433" y="5460"/>
                  </a:cubicBezTo>
                  <a:lnTo>
                    <a:pt x="4433" y="5460"/>
                  </a:lnTo>
                  <a:cubicBezTo>
                    <a:pt x="4276" y="5619"/>
                    <a:pt x="4125" y="5958"/>
                    <a:pt x="4684" y="6531"/>
                  </a:cubicBezTo>
                  <a:cubicBezTo>
                    <a:pt x="4845" y="6692"/>
                    <a:pt x="5014" y="6760"/>
                    <a:pt x="5181" y="6760"/>
                  </a:cubicBezTo>
                  <a:cubicBezTo>
                    <a:pt x="5871" y="6760"/>
                    <a:pt x="6517" y="5589"/>
                    <a:pt x="6358" y="4954"/>
                  </a:cubicBezTo>
                  <a:lnTo>
                    <a:pt x="6358" y="4954"/>
                  </a:lnTo>
                  <a:cubicBezTo>
                    <a:pt x="6358" y="4955"/>
                    <a:pt x="5933" y="6101"/>
                    <a:pt x="5136" y="6101"/>
                  </a:cubicBezTo>
                  <a:cubicBezTo>
                    <a:pt x="5111" y="6101"/>
                    <a:pt x="5085" y="6100"/>
                    <a:pt x="5058" y="6097"/>
                  </a:cubicBezTo>
                  <a:cubicBezTo>
                    <a:pt x="4191" y="6038"/>
                    <a:pt x="5294" y="4246"/>
                    <a:pt x="5295" y="4245"/>
                  </a:cubicBezTo>
                  <a:lnTo>
                    <a:pt x="5295" y="4245"/>
                  </a:lnTo>
                  <a:cubicBezTo>
                    <a:pt x="5294" y="4246"/>
                    <a:pt x="4639" y="5128"/>
                    <a:pt x="3963" y="5128"/>
                  </a:cubicBezTo>
                  <a:cubicBezTo>
                    <a:pt x="3794" y="5128"/>
                    <a:pt x="3624" y="5073"/>
                    <a:pt x="3462" y="4935"/>
                  </a:cubicBezTo>
                  <a:cubicBezTo>
                    <a:pt x="2654" y="4245"/>
                    <a:pt x="3935" y="2689"/>
                    <a:pt x="3935" y="2689"/>
                  </a:cubicBezTo>
                  <a:lnTo>
                    <a:pt x="3935" y="2689"/>
                  </a:lnTo>
                  <a:cubicBezTo>
                    <a:pt x="3935" y="2689"/>
                    <a:pt x="3189" y="3331"/>
                    <a:pt x="2494" y="3331"/>
                  </a:cubicBezTo>
                  <a:cubicBezTo>
                    <a:pt x="2230" y="3331"/>
                    <a:pt x="1974" y="3239"/>
                    <a:pt x="1768" y="2984"/>
                  </a:cubicBezTo>
                  <a:cubicBezTo>
                    <a:pt x="1160" y="2212"/>
                    <a:pt x="2017" y="1523"/>
                    <a:pt x="2319" y="1314"/>
                  </a:cubicBezTo>
                  <a:lnTo>
                    <a:pt x="2319" y="1314"/>
                  </a:lnTo>
                  <a:cubicBezTo>
                    <a:pt x="2103" y="1450"/>
                    <a:pt x="1581" y="1753"/>
                    <a:pt x="1222" y="1753"/>
                  </a:cubicBezTo>
                  <a:cubicBezTo>
                    <a:pt x="1037" y="1753"/>
                    <a:pt x="895" y="1672"/>
                    <a:pt x="861" y="1447"/>
                  </a:cubicBezTo>
                  <a:cubicBezTo>
                    <a:pt x="743" y="639"/>
                    <a:pt x="1512" y="9"/>
                    <a:pt x="1512" y="9"/>
                  </a:cubicBezTo>
                  <a:cubicBezTo>
                    <a:pt x="1512" y="9"/>
                    <a:pt x="1466" y="1"/>
                    <a:pt x="13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796527" y="1263720"/>
              <a:ext cx="173172" cy="251222"/>
            </a:xfrm>
            <a:custGeom>
              <a:avLst/>
              <a:gdLst/>
              <a:ahLst/>
              <a:cxnLst/>
              <a:rect l="l" t="t" r="r" b="b"/>
              <a:pathLst>
                <a:path w="4808" h="6975" extrusionOk="0">
                  <a:moveTo>
                    <a:pt x="2502" y="1376"/>
                  </a:moveTo>
                  <a:cubicBezTo>
                    <a:pt x="2502" y="1376"/>
                    <a:pt x="2456" y="1390"/>
                    <a:pt x="2382" y="1419"/>
                  </a:cubicBezTo>
                  <a:lnTo>
                    <a:pt x="2382" y="1419"/>
                  </a:lnTo>
                  <a:cubicBezTo>
                    <a:pt x="2457" y="1393"/>
                    <a:pt x="2502" y="1376"/>
                    <a:pt x="2502" y="1376"/>
                  </a:cubicBezTo>
                  <a:close/>
                  <a:moveTo>
                    <a:pt x="1776" y="0"/>
                  </a:moveTo>
                  <a:cubicBezTo>
                    <a:pt x="1487" y="0"/>
                    <a:pt x="1043" y="130"/>
                    <a:pt x="650" y="785"/>
                  </a:cubicBezTo>
                  <a:cubicBezTo>
                    <a:pt x="0" y="1888"/>
                    <a:pt x="1222" y="1947"/>
                    <a:pt x="1222" y="1947"/>
                  </a:cubicBezTo>
                  <a:cubicBezTo>
                    <a:pt x="1222" y="1947"/>
                    <a:pt x="414" y="2046"/>
                    <a:pt x="828" y="2992"/>
                  </a:cubicBezTo>
                  <a:cubicBezTo>
                    <a:pt x="1094" y="3573"/>
                    <a:pt x="1645" y="3685"/>
                    <a:pt x="2029" y="3685"/>
                  </a:cubicBezTo>
                  <a:cubicBezTo>
                    <a:pt x="2268" y="3685"/>
                    <a:pt x="2443" y="3642"/>
                    <a:pt x="2443" y="3642"/>
                  </a:cubicBezTo>
                  <a:lnTo>
                    <a:pt x="2443" y="3642"/>
                  </a:lnTo>
                  <a:cubicBezTo>
                    <a:pt x="2443" y="3642"/>
                    <a:pt x="907" y="4272"/>
                    <a:pt x="1537" y="5179"/>
                  </a:cubicBezTo>
                  <a:cubicBezTo>
                    <a:pt x="1827" y="5595"/>
                    <a:pt x="2192" y="5708"/>
                    <a:pt x="2502" y="5708"/>
                  </a:cubicBezTo>
                  <a:cubicBezTo>
                    <a:pt x="2699" y="5708"/>
                    <a:pt x="2874" y="5662"/>
                    <a:pt x="2993" y="5620"/>
                  </a:cubicBezTo>
                  <a:lnTo>
                    <a:pt x="2993" y="5620"/>
                  </a:lnTo>
                  <a:cubicBezTo>
                    <a:pt x="2808" y="5731"/>
                    <a:pt x="2568" y="6005"/>
                    <a:pt x="2877" y="6637"/>
                  </a:cubicBezTo>
                  <a:cubicBezTo>
                    <a:pt x="2997" y="6877"/>
                    <a:pt x="3177" y="6975"/>
                    <a:pt x="3379" y="6975"/>
                  </a:cubicBezTo>
                  <a:cubicBezTo>
                    <a:pt x="3974" y="6975"/>
                    <a:pt x="4764" y="6131"/>
                    <a:pt x="4808" y="5573"/>
                  </a:cubicBezTo>
                  <a:lnTo>
                    <a:pt x="4808" y="5573"/>
                  </a:lnTo>
                  <a:cubicBezTo>
                    <a:pt x="4808" y="5573"/>
                    <a:pt x="4208" y="6377"/>
                    <a:pt x="3560" y="6377"/>
                  </a:cubicBezTo>
                  <a:cubicBezTo>
                    <a:pt x="3484" y="6377"/>
                    <a:pt x="3407" y="6366"/>
                    <a:pt x="3330" y="6341"/>
                  </a:cubicBezTo>
                  <a:cubicBezTo>
                    <a:pt x="2601" y="6085"/>
                    <a:pt x="4098" y="4706"/>
                    <a:pt x="4098" y="4706"/>
                  </a:cubicBezTo>
                  <a:lnTo>
                    <a:pt x="4098" y="4706"/>
                  </a:lnTo>
                  <a:cubicBezTo>
                    <a:pt x="4098" y="4706"/>
                    <a:pt x="3422" y="5249"/>
                    <a:pt x="2860" y="5249"/>
                  </a:cubicBezTo>
                  <a:cubicBezTo>
                    <a:pt x="2643" y="5249"/>
                    <a:pt x="2443" y="5167"/>
                    <a:pt x="2305" y="4942"/>
                  </a:cubicBezTo>
                  <a:cubicBezTo>
                    <a:pt x="1813" y="4154"/>
                    <a:pt x="3389" y="2992"/>
                    <a:pt x="3389" y="2992"/>
                  </a:cubicBezTo>
                  <a:lnTo>
                    <a:pt x="3389" y="2992"/>
                  </a:lnTo>
                  <a:cubicBezTo>
                    <a:pt x="3389" y="2992"/>
                    <a:pt x="2771" y="3312"/>
                    <a:pt x="2219" y="3312"/>
                  </a:cubicBezTo>
                  <a:cubicBezTo>
                    <a:pt x="1884" y="3312"/>
                    <a:pt x="1573" y="3194"/>
                    <a:pt x="1439" y="2814"/>
                  </a:cubicBezTo>
                  <a:cubicBezTo>
                    <a:pt x="1131" y="1990"/>
                    <a:pt x="2045" y="1550"/>
                    <a:pt x="2382" y="1419"/>
                  </a:cubicBezTo>
                  <a:lnTo>
                    <a:pt x="2382" y="1419"/>
                  </a:lnTo>
                  <a:cubicBezTo>
                    <a:pt x="2191" y="1483"/>
                    <a:pt x="1810" y="1597"/>
                    <a:pt x="1511" y="1597"/>
                  </a:cubicBezTo>
                  <a:cubicBezTo>
                    <a:pt x="1248" y="1597"/>
                    <a:pt x="1050" y="1509"/>
                    <a:pt x="1104" y="1218"/>
                  </a:cubicBezTo>
                  <a:cubicBezTo>
                    <a:pt x="1241" y="470"/>
                    <a:pt x="2089" y="56"/>
                    <a:pt x="2089" y="56"/>
                  </a:cubicBezTo>
                  <a:cubicBezTo>
                    <a:pt x="2089" y="56"/>
                    <a:pt x="1965" y="0"/>
                    <a:pt x="1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161637" y="887480"/>
              <a:ext cx="99012" cy="91737"/>
            </a:xfrm>
            <a:custGeom>
              <a:avLst/>
              <a:gdLst/>
              <a:ahLst/>
              <a:cxnLst/>
              <a:rect l="l" t="t" r="r" b="b"/>
              <a:pathLst>
                <a:path w="2749" h="2547" extrusionOk="0">
                  <a:moveTo>
                    <a:pt x="2296" y="0"/>
                  </a:moveTo>
                  <a:lnTo>
                    <a:pt x="1724" y="158"/>
                  </a:lnTo>
                  <a:cubicBezTo>
                    <a:pt x="1724" y="158"/>
                    <a:pt x="2197" y="1636"/>
                    <a:pt x="1527" y="1951"/>
                  </a:cubicBezTo>
                  <a:cubicBezTo>
                    <a:pt x="1465" y="1979"/>
                    <a:pt x="1407" y="1992"/>
                    <a:pt x="1353" y="1992"/>
                  </a:cubicBezTo>
                  <a:cubicBezTo>
                    <a:pt x="721" y="1992"/>
                    <a:pt x="621" y="237"/>
                    <a:pt x="621" y="237"/>
                  </a:cubicBezTo>
                  <a:lnTo>
                    <a:pt x="207" y="276"/>
                  </a:lnTo>
                  <a:cubicBezTo>
                    <a:pt x="207" y="276"/>
                    <a:pt x="1" y="2546"/>
                    <a:pt x="1419" y="2546"/>
                  </a:cubicBezTo>
                  <a:cubicBezTo>
                    <a:pt x="1454" y="2546"/>
                    <a:pt x="1490" y="2545"/>
                    <a:pt x="1527" y="2542"/>
                  </a:cubicBezTo>
                  <a:cubicBezTo>
                    <a:pt x="2749" y="2443"/>
                    <a:pt x="2296" y="0"/>
                    <a:pt x="22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278174" y="933575"/>
              <a:ext cx="142849" cy="80253"/>
            </a:xfrm>
            <a:custGeom>
              <a:avLst/>
              <a:gdLst/>
              <a:ahLst/>
              <a:cxnLst/>
              <a:rect l="l" t="t" r="r" b="b"/>
              <a:pathLst>
                <a:path w="3074" h="2228" extrusionOk="0">
                  <a:moveTo>
                    <a:pt x="0" y="1"/>
                  </a:moveTo>
                  <a:cubicBezTo>
                    <a:pt x="118" y="316"/>
                    <a:pt x="414" y="2227"/>
                    <a:pt x="414" y="2227"/>
                  </a:cubicBezTo>
                  <a:lnTo>
                    <a:pt x="30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125800" y="958435"/>
              <a:ext cx="60365" cy="59645"/>
            </a:xfrm>
            <a:custGeom>
              <a:avLst/>
              <a:gdLst/>
              <a:ahLst/>
              <a:cxnLst/>
              <a:rect l="l" t="t" r="r" b="b"/>
              <a:pathLst>
                <a:path w="1676" h="1656" extrusionOk="0">
                  <a:moveTo>
                    <a:pt x="828" y="0"/>
                  </a:moveTo>
                  <a:cubicBezTo>
                    <a:pt x="375" y="0"/>
                    <a:pt x="0" y="375"/>
                    <a:pt x="0" y="828"/>
                  </a:cubicBezTo>
                  <a:cubicBezTo>
                    <a:pt x="0" y="1281"/>
                    <a:pt x="375" y="1656"/>
                    <a:pt x="828" y="1656"/>
                  </a:cubicBezTo>
                  <a:cubicBezTo>
                    <a:pt x="1301" y="1656"/>
                    <a:pt x="1675" y="1281"/>
                    <a:pt x="1675" y="828"/>
                  </a:cubicBezTo>
                  <a:cubicBezTo>
                    <a:pt x="1675" y="375"/>
                    <a:pt x="1301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743369" y="4496987"/>
            <a:ext cx="10683533" cy="1772751"/>
            <a:chOff x="557525" y="3372738"/>
            <a:chExt cx="8012650" cy="1329563"/>
          </a:xfrm>
        </p:grpSpPr>
        <p:sp>
          <p:nvSpPr>
            <p:cNvPr id="90" name="Google Shape;90;p4"/>
            <p:cNvSpPr/>
            <p:nvPr/>
          </p:nvSpPr>
          <p:spPr>
            <a:xfrm>
              <a:off x="8026350" y="4121600"/>
              <a:ext cx="543825" cy="580700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57525" y="4021125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7175" y="337273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140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2654201" y="1643801"/>
            <a:ext cx="6883600" cy="35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187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91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91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91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91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91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91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91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91"/>
            </a:lvl9pPr>
          </a:lstStyle>
          <a:p>
            <a:endParaRPr/>
          </a:p>
        </p:txBody>
      </p:sp>
      <p:grpSp>
        <p:nvGrpSpPr>
          <p:cNvPr id="144" name="Google Shape;144;p8"/>
          <p:cNvGrpSpPr/>
          <p:nvPr/>
        </p:nvGrpSpPr>
        <p:grpSpPr>
          <a:xfrm>
            <a:off x="1239002" y="917135"/>
            <a:ext cx="10167615" cy="5331052"/>
            <a:chOff x="929250" y="687850"/>
            <a:chExt cx="7625711" cy="3998289"/>
          </a:xfrm>
        </p:grpSpPr>
        <p:sp>
          <p:nvSpPr>
            <p:cNvPr id="145" name="Google Shape;145;p8"/>
            <p:cNvSpPr/>
            <p:nvPr/>
          </p:nvSpPr>
          <p:spPr>
            <a:xfrm>
              <a:off x="929250" y="6878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 rot="2348850">
              <a:off x="8010309" y="3946177"/>
              <a:ext cx="363039" cy="704429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445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682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1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235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50800" y="2119000"/>
            <a:ext cx="4346000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50800" y="2944601"/>
            <a:ext cx="4346000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7"/>
              </a:spcBef>
              <a:spcAft>
                <a:spcPts val="2127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980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6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3" name="Google Shape;503;p36"/>
          <p:cNvGrpSpPr/>
          <p:nvPr/>
        </p:nvGrpSpPr>
        <p:grpSpPr>
          <a:xfrm>
            <a:off x="624422" y="490829"/>
            <a:ext cx="10869170" cy="1810607"/>
            <a:chOff x="468316" y="368120"/>
            <a:chExt cx="8151878" cy="1357955"/>
          </a:xfrm>
        </p:grpSpPr>
        <p:grpSp>
          <p:nvGrpSpPr>
            <p:cNvPr id="504" name="Google Shape;504;p36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505" name="Google Shape;505;p36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36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36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36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36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36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36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36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36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36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36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36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36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36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9" name="Google Shape;519;p36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520" name="Google Shape;520;p36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36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36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36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36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36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36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7" name="Google Shape;527;p36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528;p36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9" name="Google Shape;529;p36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530" name="Google Shape;530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38" name="Google Shape;538;p36"/>
          <p:cNvGrpSpPr/>
          <p:nvPr/>
        </p:nvGrpSpPr>
        <p:grpSpPr>
          <a:xfrm>
            <a:off x="624434" y="3132935"/>
            <a:ext cx="5925908" cy="3106267"/>
            <a:chOff x="468325" y="2349700"/>
            <a:chExt cx="4444431" cy="2329700"/>
          </a:xfrm>
        </p:grpSpPr>
        <p:sp>
          <p:nvSpPr>
            <p:cNvPr id="539" name="Google Shape;539;p36"/>
            <p:cNvSpPr/>
            <p:nvPr/>
          </p:nvSpPr>
          <p:spPr>
            <a:xfrm>
              <a:off x="468325" y="4080650"/>
              <a:ext cx="522650" cy="598750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>
              <a:off x="2127150" y="44199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>
              <a:off x="526475" y="23497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42" name="Google Shape;542;p36"/>
            <p:cNvGrpSpPr/>
            <p:nvPr/>
          </p:nvGrpSpPr>
          <p:grpSpPr>
            <a:xfrm>
              <a:off x="4633458" y="4369780"/>
              <a:ext cx="279298" cy="284452"/>
              <a:chOff x="8090375" y="1459050"/>
              <a:chExt cx="375350" cy="382225"/>
            </a:xfrm>
          </p:grpSpPr>
          <p:sp>
            <p:nvSpPr>
              <p:cNvPr id="543" name="Google Shape;543;p36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36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36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36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36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36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36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36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1" name="Google Shape;551;p36"/>
            <p:cNvSpPr/>
            <p:nvPr/>
          </p:nvSpPr>
          <p:spPr>
            <a:xfrm>
              <a:off x="562850" y="3129650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566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3967" y="757469"/>
            <a:ext cx="10249647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315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9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82438" y="1478933"/>
            <a:ext cx="7990503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315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9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622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25201" y="2393001"/>
            <a:ext cx="7084800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162;p14"/>
          <p:cNvSpPr/>
          <p:nvPr/>
        </p:nvSpPr>
        <p:spPr>
          <a:xfrm>
            <a:off x="10925619" y="184573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26767" y="221283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82900" y="113731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64836" y="606603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4014" y="6433134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402969" y="5391470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998" y="37553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402967" y="5876519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0" name="Google Shape;170;p14"/>
          <p:cNvSpPr/>
          <p:nvPr/>
        </p:nvSpPr>
        <p:spPr>
          <a:xfrm>
            <a:off x="1321034" y="-125315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79883" y="2655421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084" y="5586205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5600" y="911801"/>
            <a:ext cx="5618400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196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None/>
              <a:defRPr sz="3196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None/>
              <a:defRPr sz="3196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None/>
              <a:defRPr sz="3196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None/>
              <a:defRPr sz="3196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None/>
              <a:defRPr sz="3196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None/>
              <a:defRPr sz="3196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27"/>
              </a:spcBef>
              <a:spcAft>
                <a:spcPts val="0"/>
              </a:spcAft>
              <a:buNone/>
              <a:defRPr sz="3196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27"/>
              </a:spcBef>
              <a:spcAft>
                <a:spcPts val="2127"/>
              </a:spcAft>
              <a:buNone/>
              <a:defRPr sz="319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4900" y="4436800"/>
            <a:ext cx="36656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794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18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667" y="4948644"/>
            <a:ext cx="37896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196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60669" y="5473167"/>
            <a:ext cx="31324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9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64644" y="2583513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989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88966" y="5473167"/>
            <a:ext cx="32512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9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58356" y="2583491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989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508601" y="5473167"/>
            <a:ext cx="3174800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897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98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26801" y="2229297"/>
            <a:ext cx="2338400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7989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391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54601" y="4948644"/>
            <a:ext cx="40828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196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88968" y="4948644"/>
            <a:ext cx="2278000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196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598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83401" y="374286"/>
            <a:ext cx="9025200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794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7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7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7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7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7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7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7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397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901" y="2615653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718784" y="1594655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280186" y="197468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28367" y="234178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551" y="312268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4266" y="3489783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2652" y="600787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5583" y="1012288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50" tIns="121550" rIns="121550" bIns="121550" anchor="ctr" anchorCtr="0">
            <a:noAutofit/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9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547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6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9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5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57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702" r:id="rId19"/>
    <p:sldLayoutId id="214748370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648940"/>
            <a:ext cx="10290400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07139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4" r="1868"/>
          <a:stretch/>
        </p:blipFill>
        <p:spPr bwMode="auto">
          <a:xfrm>
            <a:off x="892499" y="289735"/>
            <a:ext cx="10302422" cy="309166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51067" y="-10958"/>
            <a:ext cx="1887129" cy="174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23557" y="862573"/>
            <a:ext cx="6868328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31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1400" b="1" i="0" u="none" strike="noStrike" kern="0" cap="none" spc="0" normalizeH="0" baseline="0" noProof="0" dirty="0" smtClean="0">
                <a:ln w="11430"/>
                <a:solidFill>
                  <a:srgbClr val="FFA3A4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TOÁN 3</a:t>
            </a:r>
            <a:endParaRPr kumimoji="0" lang="en-US" sz="11400" b="1" i="0" u="none" strike="noStrike" kern="0" cap="none" spc="0" normalizeH="0" baseline="0" noProof="0" dirty="0">
              <a:ln w="11430"/>
              <a:solidFill>
                <a:srgbClr val="FFA3A4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422348" y="3954240"/>
            <a:ext cx="5173997" cy="2366558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A81572C-4724-0D26-EAFE-9F92379B3191}"/>
              </a:ext>
            </a:extLst>
          </p:cNvPr>
          <p:cNvSpPr txBox="1"/>
          <p:nvPr/>
        </p:nvSpPr>
        <p:spPr>
          <a:xfrm>
            <a:off x="1758107" y="270310"/>
            <a:ext cx="8904096" cy="714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9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45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 </a:t>
            </a:r>
            <a:r>
              <a:rPr kumimoji="0" lang="vi-VN" sz="4045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</a:t>
            </a:r>
            <a:r>
              <a:rPr kumimoji="0" lang="en-US" sz="4045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HÒA NGHĨA</a:t>
            </a:r>
            <a:endParaRPr kumimoji="0" lang="en-US" sz="4045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741B7EB9-87EE-6239-C88E-D9EB074F5CFB}"/>
              </a:ext>
            </a:extLst>
          </p:cNvPr>
          <p:cNvSpPr txBox="1"/>
          <p:nvPr/>
        </p:nvSpPr>
        <p:spPr>
          <a:xfrm>
            <a:off x="209838" y="2581183"/>
            <a:ext cx="116677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Hình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tròn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tâm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bán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kính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đường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kính</a:t>
            </a:r>
            <a:endParaRPr kumimoji="0" lang="vi-VN" sz="4400" b="1" i="0" u="none" strike="noStrike" kern="0" cap="none" spc="0" normalizeH="0" noProof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None/>
              <a:defRPr/>
            </a:pPr>
            <a:r>
              <a:rPr lang="vi-VN" sz="4400" b="1" kern="0" dirty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</a:t>
            </a:r>
            <a:r>
              <a:rPr kumimoji="0" lang="vi-VN" sz="44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ủa hình </a:t>
            </a:r>
            <a:r>
              <a:rPr kumimoji="0" lang="vi-VN" sz="4400" b="1" i="0" u="none" strike="noStrike" kern="0" cap="none" spc="0" normalizeH="0" baseline="0" noProof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tròn</a:t>
            </a:r>
            <a:endParaRPr kumimoji="0" lang="en-US" sz="4400" b="1" i="0" u="none" strike="noStrike" kern="0" cap="none" spc="0" normalizeH="0" baseline="0" noProof="0" dirty="0" smtClean="0">
              <a:ln w="2222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None/>
              <a:defRPr/>
            </a:pPr>
            <a:endParaRPr lang="en-US" sz="4400" b="1" kern="0" dirty="0" smtClean="0">
              <a:ln w="22225">
                <a:noFill/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None/>
              <a:defRPr/>
            </a:pPr>
            <a:endParaRPr lang="en-US" sz="4400" b="1" kern="0" dirty="0">
              <a:ln w="22225">
                <a:noFill/>
                <a:prstDash val="solid"/>
              </a:ln>
              <a:solidFill>
                <a:srgbClr val="FF0000"/>
              </a:solidFill>
              <a:latin typeface="HP001 4 hàng" panose="020B0603050302020204" pitchFamily="34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None/>
              <a:defRPr/>
            </a:pPr>
            <a:r>
              <a:rPr lang="en-US" sz="4400" b="1" kern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GV: </a:t>
            </a:r>
            <a:r>
              <a:rPr lang="en-US" sz="4400" b="1" kern="0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Ngô</a:t>
            </a:r>
            <a:r>
              <a:rPr lang="en-US" sz="4400" b="1" kern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kern="0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Thị</a:t>
            </a:r>
            <a:r>
              <a:rPr lang="en-US" sz="4400" b="1" kern="0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kern="0" dirty="0" err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Hằng</a:t>
            </a:r>
            <a:endParaRPr kumimoji="0" lang="en-US" sz="44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564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3599" y="614170"/>
            <a:ext cx="11239500" cy="2062103"/>
            <a:chOff x="1199744" y="1647588"/>
            <a:chExt cx="9077635" cy="2062103"/>
          </a:xfrm>
        </p:grpSpPr>
        <p:sp>
          <p:nvSpPr>
            <p:cNvPr id="3" name="TextBox 2"/>
            <p:cNvSpPr txBox="1"/>
            <p:nvPr/>
          </p:nvSpPr>
          <p:spPr>
            <a:xfrm>
              <a:off x="1199744" y="1647588"/>
              <a:ext cx="9077635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7 cm.</a:t>
              </a:r>
            </a:p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Bọ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ngựa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vòi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voi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D.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bọ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ngựa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bò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xăng-ti-mét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2676273"/>
            <a:ext cx="10642600" cy="3737227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2946400" y="3606800"/>
            <a:ext cx="0" cy="1257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946400" y="4876800"/>
            <a:ext cx="62992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220200" y="3606800"/>
            <a:ext cx="25400" cy="1270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36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83183" y="614170"/>
            <a:ext cx="706475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55811"/>
            <a:ext cx="10604500" cy="4110950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2857500" y="1410335"/>
            <a:ext cx="0" cy="1339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857500" y="2750185"/>
            <a:ext cx="6248400" cy="104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105900" y="1410335"/>
            <a:ext cx="50800" cy="139636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00200" y="4241372"/>
            <a:ext cx="8635999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Bọ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xăng-ti-mét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+ 7 + 14 + 7 + 7 = 42 (cm)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42cm.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500" y="2080260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cm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857500" y="2750185"/>
            <a:ext cx="1562100" cy="104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00089" y="2770484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cm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4419600" y="2770484"/>
            <a:ext cx="3187700" cy="27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22359" y="2787787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cm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7562850" y="2771843"/>
            <a:ext cx="1581150" cy="1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327689" y="2706984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87177" y="2044581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7cm</a:t>
            </a:r>
          </a:p>
        </p:txBody>
      </p:sp>
    </p:spTree>
    <p:extLst>
      <p:ext uri="{BB962C8B-B14F-4D97-AF65-F5344CB8AC3E}">
        <p14:creationId xmlns:p14="http://schemas.microsoft.com/office/powerpoint/2010/main" val="300771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1" grpId="0"/>
      <p:bldP spid="27" grpId="0"/>
      <p:bldP spid="34" grpId="0"/>
      <p:bldP spid="38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2138083"/>
            <a:ext cx="2688381" cy="257760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907308" y="-219543"/>
            <a:ext cx="7297088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971779" y="1261535"/>
            <a:ext cx="9028311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marL="0" marR="0" lvl="0" indent="0" algn="l" defTabSz="16593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 lại bài đã học.</a:t>
            </a:r>
          </a:p>
        </p:txBody>
      </p:sp>
      <p:sp>
        <p:nvSpPr>
          <p:cNvPr id="7" name="Oval 6"/>
          <p:cNvSpPr/>
          <p:nvPr/>
        </p:nvSpPr>
        <p:spPr>
          <a:xfrm>
            <a:off x="2294445" y="1126068"/>
            <a:ext cx="1354667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89780" y="2742613"/>
            <a:ext cx="863437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marL="0" marR="0" lvl="0" indent="0" algn="l" defTabSz="165938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các bài tập trong vở bài tập toán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88381" y="2616202"/>
            <a:ext cx="1354667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3365714" y="4223691"/>
            <a:ext cx="9028311" cy="149013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60213" tIns="94827" rIns="94827" bIns="94827" numCol="1" spcCol="1270" anchor="ctr" anchorCtr="0">
            <a:noAutofit/>
          </a:bodyPr>
          <a:lstStyle/>
          <a:p>
            <a:pPr lvl="0" defTabSz="914354"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4445" y="4377268"/>
            <a:ext cx="1354667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7106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5AD49E09-B674-B341-B794-78864FE16D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8" b="89103" l="1900" r="97700">
                        <a14:foregroundMark x1="8500" y1="33031" x2="6000" y2="45857"/>
                        <a14:foregroundMark x1="7300" y1="42225" x2="8900" y2="52554"/>
                        <a14:foregroundMark x1="8900" y1="52554" x2="10200" y2="53916"/>
                        <a14:foregroundMark x1="1900" y1="42225" x2="1900" y2="42225"/>
                        <a14:foregroundMark x1="1900" y1="42225" x2="1900" y2="42225"/>
                        <a14:foregroundMark x1="10900" y1="32577" x2="10900" y2="32577"/>
                        <a14:foregroundMark x1="10900" y1="32577" x2="10900" y2="32577"/>
                        <a14:foregroundMark x1="21300" y1="31328" x2="22500" y2="40522"/>
                        <a14:foregroundMark x1="22500" y1="40522" x2="22500" y2="40522"/>
                        <a14:foregroundMark x1="19600" y1="30988" x2="18500" y2="43700"/>
                        <a14:foregroundMark x1="13300" y1="83428" x2="16100" y2="86379"/>
                        <a14:foregroundMark x1="73200" y1="10443" x2="81400" y2="12372"/>
                        <a14:foregroundMark x1="81400" y1="12372" x2="89400" y2="20999"/>
                        <a14:foregroundMark x1="89400" y1="20999" x2="89200" y2="31896"/>
                        <a14:foregroundMark x1="89200" y1="31896" x2="87000" y2="36436"/>
                        <a14:foregroundMark x1="94600" y1="16345" x2="97700" y2="25426"/>
                        <a14:foregroundMark x1="97700" y1="25426" x2="97200" y2="28831"/>
                        <a14:foregroundMark x1="67900" y1="4767" x2="67900" y2="4767"/>
                        <a14:foregroundMark x1="67900" y1="4767" x2="67900" y2="4767"/>
                        <a14:foregroundMark x1="68400" y1="681" x2="68400" y2="681"/>
                        <a14:foregroundMark x1="68400" y1="681" x2="68400" y2="681"/>
                        <a14:foregroundMark x1="46100" y1="89103" x2="46100" y2="89103"/>
                        <a14:foregroundMark x1="46100" y1="89103" x2="46100" y2="89103"/>
                      </a14:backgroundRemoval>
                    </a14:imgEffect>
                  </a14:imgLayer>
                </a14:imgProps>
              </a:ext>
            </a:extLst>
          </a:blip>
          <a:srcRect b="9229"/>
          <a:stretch/>
        </p:blipFill>
        <p:spPr>
          <a:xfrm>
            <a:off x="7315201" y="3824041"/>
            <a:ext cx="2712945" cy="2169527"/>
          </a:xfrm>
          <a:prstGeom prst="rect">
            <a:avLst/>
          </a:pr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19F8ED75-7C65-3A49-8C6F-07C743460807}"/>
              </a:ext>
            </a:extLst>
          </p:cNvPr>
          <p:cNvSpPr/>
          <p:nvPr/>
        </p:nvSpPr>
        <p:spPr>
          <a:xfrm>
            <a:off x="1219200" y="838200"/>
            <a:ext cx="9897536" cy="1870214"/>
          </a:xfrm>
          <a:prstGeom prst="rect">
            <a:avLst/>
          </a:prstGeom>
          <a:solidFill>
            <a:schemeClr val="bg1">
              <a:alpha val="90535"/>
            </a:schemeClr>
          </a:solidFill>
        </p:spPr>
        <p:txBody>
          <a:bodyPr wrap="square" lIns="68410" tIns="34206" rIns="68410" bIns="34206">
            <a:spAutoFit/>
          </a:bodyPr>
          <a:lstStyle/>
          <a:p>
            <a:pPr algn="ctr" eaLnBrk="1" hangingPunct="1">
              <a:defRPr/>
            </a:pPr>
            <a:r>
              <a:rPr lang="en-US" sz="5852" b="1" dirty="0" err="1">
                <a:solidFill>
                  <a:schemeClr val="accent6">
                    <a:lumMod val="25000"/>
                  </a:schemeClr>
                </a:solidFill>
              </a:rPr>
              <a:t>Trò</a:t>
            </a:r>
            <a:r>
              <a:rPr lang="en-US" sz="5852" b="1" dirty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en-US" sz="5852" b="1" dirty="0" err="1">
                <a:solidFill>
                  <a:schemeClr val="accent6">
                    <a:lumMod val="25000"/>
                  </a:schemeClr>
                </a:solidFill>
              </a:rPr>
              <a:t>chơi</a:t>
            </a:r>
            <a:endParaRPr lang="en-US" sz="5852" b="1" dirty="0">
              <a:solidFill>
                <a:schemeClr val="accent6">
                  <a:lumMod val="2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sz="5852" b="1" dirty="0">
                <a:solidFill>
                  <a:srgbClr val="B44800"/>
                </a:solidFill>
              </a:rPr>
              <a:t>SÓC NÂU TÌM HẠT DẺ</a:t>
            </a:r>
          </a:p>
        </p:txBody>
      </p:sp>
      <p:pic>
        <p:nvPicPr>
          <p:cNvPr id="179" name="Picture 17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98ABA0-2F55-7044-8F50-A7F03ED13B1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630" b="85926" l="52800" r="72400">
                        <a14:foregroundMark x1="71300" y1="77407" x2="71300" y2="77407"/>
                        <a14:foregroundMark x1="71300" y1="77407" x2="71300" y2="77407"/>
                        <a14:foregroundMark x1="71900" y1="77222" x2="71900" y2="77222"/>
                        <a14:foregroundMark x1="71900" y1="77222" x2="71900" y2="77222"/>
                        <a14:foregroundMark x1="71900" y1="75000" x2="71900" y2="75000"/>
                        <a14:foregroundMark x1="71900" y1="75000" x2="71900" y2="75000"/>
                        <a14:foregroundMark x1="71300" y1="76204" x2="71300" y2="76204"/>
                        <a14:foregroundMark x1="71300" y1="76204" x2="71300" y2="76204"/>
                        <a14:foregroundMark x1="71900" y1="76389" x2="71900" y2="76389"/>
                        <a14:foregroundMark x1="71900" y1="76389" x2="71900" y2="76389"/>
                        <a14:foregroundMark x1="72200" y1="74630" x2="72200" y2="74630"/>
                        <a14:foregroundMark x1="72200" y1="74630" x2="72200" y2="74630"/>
                        <a14:foregroundMark x1="72400" y1="74815" x2="72400" y2="74815"/>
                        <a14:foregroundMark x1="72400" y1="74815" x2="72400" y2="74815"/>
                        <a14:backgroundMark x1="55100" y1="84444" x2="55100" y2="84444"/>
                        <a14:backgroundMark x1="55100" y1="84444" x2="55100" y2="8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7778" r="25762" b="12036"/>
          <a:stretch/>
        </p:blipFill>
        <p:spPr>
          <a:xfrm>
            <a:off x="5092166" y="4178484"/>
            <a:ext cx="2007669" cy="18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19200__18hiltc__pixel-game-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9">
            <a:extLst>
              <a:ext uri="{FF2B5EF4-FFF2-40B4-BE49-F238E27FC236}">
                <a16:creationId xmlns:a16="http://schemas.microsoft.com/office/drawing/2014/main" id="{26FD4072-9761-4FDE-AB87-6FA4CEE81294}"/>
              </a:ext>
            </a:extLst>
          </p:cNvPr>
          <p:cNvGrpSpPr>
            <a:grpSpLocks/>
          </p:cNvGrpSpPr>
          <p:nvPr/>
        </p:nvGrpSpPr>
        <p:grpSpPr bwMode="auto">
          <a:xfrm>
            <a:off x="15082" y="8483"/>
            <a:ext cx="12161838" cy="6841034"/>
            <a:chOff x="0" y="6844"/>
            <a:chExt cx="12192000" cy="659963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E86303A9-4241-482D-831E-4AADA5D7AA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44"/>
              <a:ext cx="12192000" cy="6599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Hình ảnh 8">
              <a:extLst>
                <a:ext uri="{FF2B5EF4-FFF2-40B4-BE49-F238E27FC236}">
                  <a16:creationId xmlns:a16="http://schemas.microsoft.com/office/drawing/2014/main" id="{277B0219-6B1F-4751-9900-EFD638360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18" b="52736"/>
            <a:stretch>
              <a:fillRect/>
            </a:stretch>
          </p:blipFill>
          <p:spPr bwMode="auto">
            <a:xfrm>
              <a:off x="270554" y="251521"/>
              <a:ext cx="11650891" cy="60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Hộp Văn bản 14">
            <a:extLst>
              <a:ext uri="{FF2B5EF4-FFF2-40B4-BE49-F238E27FC236}">
                <a16:creationId xmlns:a16="http://schemas.microsoft.com/office/drawing/2014/main" id="{CCCE9A7F-5810-48B4-9163-24CD8A497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957" y="1525781"/>
            <a:ext cx="32116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21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</a:t>
            </a:r>
            <a:r>
              <a:rPr kumimoji="0" lang="vi-V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Hình chữ nhật 1">
            <a:extLst>
              <a:ext uri="{FF2B5EF4-FFF2-40B4-BE49-F238E27FC236}">
                <a16:creationId xmlns:a16="http://schemas.microsoft.com/office/drawing/2014/main" id="{D70001AB-244B-4943-91C2-D263EA24A36B}"/>
              </a:ext>
            </a:extLst>
          </p:cNvPr>
          <p:cNvSpPr/>
          <p:nvPr/>
        </p:nvSpPr>
        <p:spPr>
          <a:xfrm>
            <a:off x="2751496" y="3048942"/>
            <a:ext cx="6689011" cy="182427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211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3" name="Hộp Văn bản 14">
            <a:extLst>
              <a:ext uri="{FF2B5EF4-FFF2-40B4-BE49-F238E27FC236}">
                <a16:creationId xmlns:a16="http://schemas.microsoft.com/office/drawing/2014/main" id="{CCCE9A7F-5810-48B4-9163-24CD8A497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53" y="2414069"/>
            <a:ext cx="107020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None/>
              <a:defRPr/>
            </a:pPr>
            <a:r>
              <a:rPr kumimoji="0" lang="en-US" sz="4400" b="1" i="0" u="none" strike="noStrike" kern="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Hình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tròn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tâm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bán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kính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đường</a:t>
            </a:r>
            <a:r>
              <a:rPr kumimoji="0" lang="en-US" sz="4400" b="1" i="0" u="none" strike="noStrike" kern="0" cap="none" spc="0" normalizeH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kính</a:t>
            </a:r>
            <a:endParaRPr kumimoji="0" lang="en-US" sz="4400" b="1" i="0" u="none" strike="noStrike" kern="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069" y="3182341"/>
            <a:ext cx="2569419" cy="35279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73852" y="3258223"/>
            <a:ext cx="3676006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kern="0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của</a:t>
            </a: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kern="0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hình</a:t>
            </a: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400" b="1" kern="0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tròn</a:t>
            </a:r>
            <a:r>
              <a:rPr lang="en-US" sz="4400" b="1" kern="0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HP001 4 hàng" panose="020B0603050302020204" pitchFamily="34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US" altLang="en-US" sz="44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  <a:p>
            <a:endParaRPr lang="en-US" dirty="0"/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1E78A203-12A4-FBD5-0AA1-18E10AC3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5798"/>
            <a:ext cx="12192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Sáu,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24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10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1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14" y="299766"/>
            <a:ext cx="1063629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1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5732" y="1315161"/>
            <a:ext cx="5261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dirty="0">
              <a:solidFill>
                <a:srgbClr val="0000FF"/>
              </a:solidFill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286000" y="2656858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V="1">
            <a:off x="3573464" y="1685925"/>
            <a:ext cx="846138" cy="960791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89113" y="2417764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0" y="24384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32969" y="2690152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>
                <a:solidFill>
                  <a:srgbClr val="000000"/>
                </a:solidFill>
                <a:latin typeface="VNI-Times" pitchFamily="2" charset="0"/>
              </a:rPr>
              <a:t>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64050" y="1162051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VNI-Times" pitchFamily="2" charset="0"/>
              </a:rPr>
              <a:t>M</a:t>
            </a:r>
          </a:p>
        </p:txBody>
      </p:sp>
      <p:sp>
        <p:nvSpPr>
          <p:cNvPr id="11" name="Oval 19"/>
          <p:cNvSpPr>
            <a:spLocks noChangeArrowheads="1"/>
          </p:cNvSpPr>
          <p:nvPr/>
        </p:nvSpPr>
        <p:spPr bwMode="auto">
          <a:xfrm>
            <a:off x="2281238" y="1341438"/>
            <a:ext cx="2590800" cy="2514600"/>
          </a:xfrm>
          <a:prstGeom prst="ellips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248400" y="1488281"/>
            <a:ext cx="4267200" cy="2062163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518784" y="4081463"/>
            <a:ext cx="9636895" cy="2185214"/>
          </a:xfrm>
          <a:prstGeom prst="rect">
            <a:avLst/>
          </a:prstGeom>
          <a:noFill/>
          <a:ln w="952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AB.</a:t>
            </a:r>
          </a:p>
          <a:p>
            <a:pPr algn="just"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89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173758" y="226266"/>
            <a:ext cx="9302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Acer\Downloads\co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87286"/>
            <a:ext cx="65532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6660107" y="5087939"/>
            <a:ext cx="3596186" cy="1350507"/>
          </a:xfrm>
          <a:prstGeom prst="wedgeRoundRectCallout">
            <a:avLst>
              <a:gd name="adj1" fmla="val -67976"/>
              <a:gd name="adj2" fmla="val 700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34056" y="5272655"/>
            <a:ext cx="2819400" cy="1165791"/>
          </a:xfrm>
          <a:prstGeom prst="wedgeRoundRectCallout">
            <a:avLst>
              <a:gd name="adj1" fmla="val 63354"/>
              <a:gd name="adj2" fmla="val -14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763588"/>
            <a:ext cx="4724400" cy="1274762"/>
          </a:xfrm>
          <a:prstGeom prst="wedgeRoundRectCallout">
            <a:avLst>
              <a:gd name="adj1" fmla="val -58166"/>
              <a:gd name="adj2" fmla="val 7340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434056" y="1252539"/>
            <a:ext cx="3729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95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cer\Downloads\com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14" y="1259263"/>
            <a:ext cx="57912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2962839" y="4881937"/>
            <a:ext cx="3657600" cy="514350"/>
            <a:chOff x="1263" y="3069"/>
            <a:chExt cx="1632" cy="324"/>
          </a:xfrm>
        </p:grpSpPr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359" y="3069"/>
              <a:ext cx="1392" cy="147"/>
              <a:chOff x="1200" y="3519"/>
              <a:chExt cx="1392" cy="147"/>
            </a:xfrm>
          </p:grpSpPr>
          <p:sp>
            <p:nvSpPr>
              <p:cNvPr id="14" name="Line 32"/>
              <p:cNvSpPr>
                <a:spLocks noChangeShapeType="1"/>
              </p:cNvSpPr>
              <p:nvPr/>
            </p:nvSpPr>
            <p:spPr bwMode="auto">
              <a:xfrm>
                <a:off x="1200" y="3600"/>
                <a:ext cx="1392" cy="0"/>
              </a:xfrm>
              <a:prstGeom prst="line">
                <a:avLst/>
              </a:prstGeom>
              <a:noFill/>
              <a:ln w="3175" cmpd="dbl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5" name="Line 33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6" name="Line 34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7" name="Line 35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8" name="Line 36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  <p:sp>
            <p:nvSpPr>
              <p:cNvPr id="20" name="Line 38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285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kern="0">
                  <a:solidFill>
                    <a:sysClr val="windowText" lastClr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" name="Group 39"/>
            <p:cNvGrpSpPr>
              <a:grpSpLocks/>
            </p:cNvGrpSpPr>
            <p:nvPr/>
          </p:nvGrpSpPr>
          <p:grpSpPr bwMode="auto">
            <a:xfrm>
              <a:off x="1263" y="3156"/>
              <a:ext cx="1632" cy="237"/>
              <a:chOff x="1263" y="3375"/>
              <a:chExt cx="1632" cy="237"/>
            </a:xfrm>
          </p:grpSpPr>
          <p:sp>
            <p:nvSpPr>
              <p:cNvPr id="7" name="Text Box 40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kern="0" dirty="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8" name="Text Box 41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kern="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9" name="Text Box 42"/>
              <p:cNvSpPr txBox="1">
                <a:spLocks noChangeArrowheads="1"/>
              </p:cNvSpPr>
              <p:nvPr/>
            </p:nvSpPr>
            <p:spPr bwMode="auto">
              <a:xfrm>
                <a:off x="2064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kern="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11" name="Text Box 43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kern="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12" name="Text Box 44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kern="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13" name="Text Box 45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kern="0" dirty="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3389877" y="4424737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VNI-Times" pitchFamily="2" charset="0"/>
              </a:rPr>
              <a:t>2cm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3092822" y="173166"/>
            <a:ext cx="121698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pa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2cm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738753" y="3968331"/>
            <a:ext cx="2085975" cy="2445917"/>
          </a:xfrm>
          <a:prstGeom prst="wedgeRoundRectCallout">
            <a:avLst>
              <a:gd name="adj1" fmla="val 63354"/>
              <a:gd name="adj2" fmla="val -14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2cm</a:t>
            </a:r>
          </a:p>
        </p:txBody>
      </p:sp>
      <p:cxnSp>
        <p:nvCxnSpPr>
          <p:cNvPr id="24" name="Straight Connector 23"/>
          <p:cNvCxnSpPr>
            <a:stCxn id="25" idx="2"/>
          </p:cNvCxnSpPr>
          <p:nvPr/>
        </p:nvCxnSpPr>
        <p:spPr>
          <a:xfrm>
            <a:off x="6380958" y="2906714"/>
            <a:ext cx="1514812" cy="1114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5654676" y="1931989"/>
            <a:ext cx="1452563" cy="974725"/>
          </a:xfrm>
          <a:prstGeom prst="wedgeRoundRectCallout">
            <a:avLst>
              <a:gd name="adj1" fmla="val 63354"/>
              <a:gd name="adj2" fmla="val -14729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6" name="Rounded Rectangular Callout 25"/>
          <p:cNvSpPr/>
          <p:nvPr/>
        </p:nvSpPr>
        <p:spPr>
          <a:xfrm rot="21137148">
            <a:off x="9018588" y="709614"/>
            <a:ext cx="1522412" cy="2778125"/>
          </a:xfrm>
          <a:prstGeom prst="wedgeRoundRectCallout">
            <a:avLst>
              <a:gd name="adj1" fmla="val -70394"/>
              <a:gd name="adj2" fmla="val 27555"/>
              <a:gd name="adj3" fmla="val 16667"/>
            </a:avLst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quay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0" dirty="0" err="1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400" kern="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81"/>
          <p:cNvGrpSpPr>
            <a:grpSpLocks/>
          </p:cNvGrpSpPr>
          <p:nvPr/>
        </p:nvGrpSpPr>
        <p:grpSpPr bwMode="auto">
          <a:xfrm>
            <a:off x="7661729" y="3928269"/>
            <a:ext cx="3454400" cy="527050"/>
            <a:chOff x="1263" y="3069"/>
            <a:chExt cx="1632" cy="332"/>
          </a:xfrm>
        </p:grpSpPr>
        <p:grpSp>
          <p:nvGrpSpPr>
            <p:cNvPr id="28" name="Group 82"/>
            <p:cNvGrpSpPr>
              <a:grpSpLocks/>
            </p:cNvGrpSpPr>
            <p:nvPr/>
          </p:nvGrpSpPr>
          <p:grpSpPr bwMode="auto">
            <a:xfrm>
              <a:off x="1359" y="3069"/>
              <a:ext cx="1416" cy="147"/>
              <a:chOff x="1200" y="3519"/>
              <a:chExt cx="1416" cy="147"/>
            </a:xfrm>
          </p:grpSpPr>
          <p:sp>
            <p:nvSpPr>
              <p:cNvPr id="36" name="Line 83"/>
              <p:cNvSpPr>
                <a:spLocks noChangeShapeType="1"/>
              </p:cNvSpPr>
              <p:nvPr/>
            </p:nvSpPr>
            <p:spPr bwMode="auto">
              <a:xfrm>
                <a:off x="1224" y="3608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84"/>
              <p:cNvSpPr>
                <a:spLocks noChangeShapeType="1"/>
              </p:cNvSpPr>
              <p:nvPr/>
            </p:nvSpPr>
            <p:spPr bwMode="auto">
              <a:xfrm>
                <a:off x="1200" y="3522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5"/>
              <p:cNvSpPr>
                <a:spLocks noChangeShapeType="1"/>
              </p:cNvSpPr>
              <p:nvPr/>
            </p:nvSpPr>
            <p:spPr bwMode="auto">
              <a:xfrm>
                <a:off x="2592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86"/>
              <p:cNvSpPr>
                <a:spLocks noChangeShapeType="1"/>
              </p:cNvSpPr>
              <p:nvPr/>
            </p:nvSpPr>
            <p:spPr bwMode="auto">
              <a:xfrm>
                <a:off x="2304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87"/>
              <p:cNvSpPr>
                <a:spLocks noChangeShapeType="1"/>
              </p:cNvSpPr>
              <p:nvPr/>
            </p:nvSpPr>
            <p:spPr bwMode="auto">
              <a:xfrm>
                <a:off x="2016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88"/>
              <p:cNvSpPr>
                <a:spLocks noChangeShapeType="1"/>
              </p:cNvSpPr>
              <p:nvPr/>
            </p:nvSpPr>
            <p:spPr bwMode="auto">
              <a:xfrm>
                <a:off x="1728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89"/>
              <p:cNvSpPr>
                <a:spLocks noChangeShapeType="1"/>
              </p:cNvSpPr>
              <p:nvPr/>
            </p:nvSpPr>
            <p:spPr bwMode="auto">
              <a:xfrm>
                <a:off x="1473" y="3519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90"/>
            <p:cNvGrpSpPr>
              <a:grpSpLocks/>
            </p:cNvGrpSpPr>
            <p:nvPr/>
          </p:nvGrpSpPr>
          <p:grpSpPr bwMode="auto">
            <a:xfrm>
              <a:off x="1263" y="3156"/>
              <a:ext cx="1632" cy="245"/>
              <a:chOff x="1263" y="3375"/>
              <a:chExt cx="1632" cy="245"/>
            </a:xfrm>
          </p:grpSpPr>
          <p:sp>
            <p:nvSpPr>
              <p:cNvPr id="30" name="Text Box 91"/>
              <p:cNvSpPr txBox="1">
                <a:spLocks noChangeArrowheads="1"/>
              </p:cNvSpPr>
              <p:nvPr/>
            </p:nvSpPr>
            <p:spPr bwMode="auto">
              <a:xfrm>
                <a:off x="1521" y="3378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1</a:t>
                </a:r>
              </a:p>
            </p:txBody>
          </p:sp>
          <p:sp>
            <p:nvSpPr>
              <p:cNvPr id="31" name="Text Box 92"/>
              <p:cNvSpPr txBox="1">
                <a:spLocks noChangeArrowheads="1"/>
              </p:cNvSpPr>
              <p:nvPr/>
            </p:nvSpPr>
            <p:spPr bwMode="auto">
              <a:xfrm>
                <a:off x="1791" y="3381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2</a:t>
                </a:r>
              </a:p>
            </p:txBody>
          </p:sp>
          <p:sp>
            <p:nvSpPr>
              <p:cNvPr id="32" name="Text Box 93"/>
              <p:cNvSpPr txBox="1">
                <a:spLocks noChangeArrowheads="1"/>
              </p:cNvSpPr>
              <p:nvPr/>
            </p:nvSpPr>
            <p:spPr bwMode="auto">
              <a:xfrm>
                <a:off x="2076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3</a:t>
                </a:r>
              </a:p>
            </p:txBody>
          </p:sp>
          <p:sp>
            <p:nvSpPr>
              <p:cNvPr id="33" name="Text Box 94"/>
              <p:cNvSpPr txBox="1">
                <a:spLocks noChangeArrowheads="1"/>
              </p:cNvSpPr>
              <p:nvPr/>
            </p:nvSpPr>
            <p:spPr bwMode="auto">
              <a:xfrm>
                <a:off x="2352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4</a:t>
                </a:r>
              </a:p>
            </p:txBody>
          </p:sp>
          <p:sp>
            <p:nvSpPr>
              <p:cNvPr id="34" name="Text Box 95"/>
              <p:cNvSpPr txBox="1">
                <a:spLocks noChangeArrowheads="1"/>
              </p:cNvSpPr>
              <p:nvPr/>
            </p:nvSpPr>
            <p:spPr bwMode="auto">
              <a:xfrm>
                <a:off x="2655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5</a:t>
                </a:r>
              </a:p>
            </p:txBody>
          </p:sp>
          <p:sp>
            <p:nvSpPr>
              <p:cNvPr id="35" name="Text Box 96"/>
              <p:cNvSpPr txBox="1">
                <a:spLocks noChangeArrowheads="1"/>
              </p:cNvSpPr>
              <p:nvPr/>
            </p:nvSpPr>
            <p:spPr bwMode="auto">
              <a:xfrm>
                <a:off x="1263" y="3375"/>
                <a:ext cx="240" cy="239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FF0066"/>
                    </a:solidFill>
                    <a:latin typeface="VNI Times" pitchFamily="2" charset="0"/>
                  </a:rPr>
                  <a:t>0</a:t>
                </a:r>
              </a:p>
            </p:txBody>
          </p:sp>
        </p:grp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8122379" y="3670041"/>
            <a:ext cx="14478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NI-Times" pitchFamily="2" charset="0"/>
              </a:rPr>
              <a:t>2cm</a:t>
            </a:r>
          </a:p>
        </p:txBody>
      </p:sp>
      <p:grpSp>
        <p:nvGrpSpPr>
          <p:cNvPr id="44" name="Group 78"/>
          <p:cNvGrpSpPr>
            <a:grpSpLocks/>
          </p:cNvGrpSpPr>
          <p:nvPr/>
        </p:nvGrpSpPr>
        <p:grpSpPr bwMode="auto">
          <a:xfrm flipH="1">
            <a:off x="7869034" y="2094976"/>
            <a:ext cx="1113495" cy="2005012"/>
            <a:chOff x="1269" y="1344"/>
            <a:chExt cx="540" cy="1263"/>
          </a:xfrm>
        </p:grpSpPr>
        <p:sp>
          <p:nvSpPr>
            <p:cNvPr id="45" name="Line 79"/>
            <p:cNvSpPr>
              <a:spLocks noChangeShapeType="1"/>
            </p:cNvSpPr>
            <p:nvPr/>
          </p:nvSpPr>
          <p:spPr bwMode="auto">
            <a:xfrm flipH="1">
              <a:off x="1269" y="1344"/>
              <a:ext cx="219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  <p:sp>
          <p:nvSpPr>
            <p:cNvPr id="46" name="Line 80"/>
            <p:cNvSpPr>
              <a:spLocks noChangeShapeType="1"/>
            </p:cNvSpPr>
            <p:nvPr/>
          </p:nvSpPr>
          <p:spPr bwMode="auto">
            <a:xfrm>
              <a:off x="1488" y="1344"/>
              <a:ext cx="321" cy="1263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kern="0">
                <a:solidFill>
                  <a:sysClr val="windowText" lastClr="000000"/>
                </a:solidFill>
                <a:latin typeface="Arial" charset="0"/>
              </a:endParaRPr>
            </a:p>
          </p:txBody>
        </p:sp>
      </p:grpSp>
      <p:sp>
        <p:nvSpPr>
          <p:cNvPr id="47" name="Oval 77"/>
          <p:cNvSpPr>
            <a:spLocks noChangeArrowheads="1"/>
          </p:cNvSpPr>
          <p:nvPr/>
        </p:nvSpPr>
        <p:spPr bwMode="auto">
          <a:xfrm>
            <a:off x="6674392" y="3170693"/>
            <a:ext cx="23368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VNI Times" pitchFamily="2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350579" y="3788867"/>
            <a:ext cx="76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5827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5" grpId="0" animBg="1"/>
      <p:bldP spid="26" grpId="0" animBg="1"/>
      <p:bldP spid="47" grpId="0" animBg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97301" y="1281513"/>
            <a:ext cx="972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>
            <a:off x="2398712" y="2845071"/>
            <a:ext cx="2318545" cy="104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1816894" y="2409983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 dirty="0">
                <a:solidFill>
                  <a:srgbClr val="000000"/>
                </a:solidFill>
                <a:latin typeface="VNI-Times" pitchFamily="2" charset="0"/>
              </a:rPr>
              <a:t>M</a:t>
            </a:r>
            <a:endParaRPr lang="en-US" altLang="en-US" sz="2800" b="1" dirty="0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4904582" y="370366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2800" b="1">
                <a:solidFill>
                  <a:srgbClr val="000000"/>
                </a:solidFill>
                <a:latin typeface="VNI-Times" pitchFamily="2" charset="0"/>
              </a:rPr>
              <a:t>N</a:t>
            </a:r>
            <a:endParaRPr lang="en-US" altLang="en-US" sz="2800" b="1">
              <a:solidFill>
                <a:srgbClr val="000000"/>
              </a:solidFill>
              <a:latin typeface="VNI-Times" pitchFamily="2" charset="0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464050" y="1867446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P</a:t>
            </a:r>
          </a:p>
        </p:txBody>
      </p:sp>
      <p:sp>
        <p:nvSpPr>
          <p:cNvPr id="38" name="Oval 19"/>
          <p:cNvSpPr>
            <a:spLocks noChangeArrowheads="1"/>
          </p:cNvSpPr>
          <p:nvPr/>
        </p:nvSpPr>
        <p:spPr bwMode="auto">
          <a:xfrm>
            <a:off x="2281238" y="2046833"/>
            <a:ext cx="2590800" cy="2514600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3383208" y="2672555"/>
            <a:ext cx="590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40" name="Line 2"/>
          <p:cNvSpPr>
            <a:spLocks noChangeShapeType="1"/>
          </p:cNvSpPr>
          <p:nvPr/>
        </p:nvSpPr>
        <p:spPr bwMode="auto">
          <a:xfrm>
            <a:off x="6740448" y="3390719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6243561" y="3057844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VNI-Times" pitchFamily="2" charset="0"/>
              </a:rPr>
              <a:t>A</a:t>
            </a: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9407448" y="3078480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>
                <a:solidFill>
                  <a:srgbClr val="00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9188104" y="2220596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D</a:t>
            </a:r>
          </a:p>
        </p:txBody>
      </p:sp>
      <p:sp>
        <p:nvSpPr>
          <p:cNvPr id="44" name="Oval 19"/>
          <p:cNvSpPr>
            <a:spLocks noChangeArrowheads="1"/>
          </p:cNvSpPr>
          <p:nvPr/>
        </p:nvSpPr>
        <p:spPr bwMode="auto">
          <a:xfrm>
            <a:off x="6735686" y="1981518"/>
            <a:ext cx="2590800" cy="25146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7893107" y="2550051"/>
            <a:ext cx="590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5400" b="1" dirty="0">
                <a:solidFill>
                  <a:srgbClr val="FF0066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3304421" y="3364876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O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7843761" y="326753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I</a:t>
            </a:r>
          </a:p>
        </p:txBody>
      </p:sp>
      <p:cxnSp>
        <p:nvCxnSpPr>
          <p:cNvPr id="5" name="Straight Connector 4"/>
          <p:cNvCxnSpPr>
            <a:endCxn id="38" idx="7"/>
          </p:cNvCxnSpPr>
          <p:nvPr/>
        </p:nvCxnSpPr>
        <p:spPr>
          <a:xfrm flipV="1">
            <a:off x="3561193" y="2415088"/>
            <a:ext cx="931431" cy="9177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44" idx="4"/>
          </p:cNvCxnSpPr>
          <p:nvPr/>
        </p:nvCxnSpPr>
        <p:spPr>
          <a:xfrm flipH="1">
            <a:off x="8031086" y="2697481"/>
            <a:ext cx="1157018" cy="1798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795341" y="4423362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VNI-Times" pitchFamily="2" charset="0"/>
              </a:rPr>
              <a:t>C</a:t>
            </a:r>
          </a:p>
        </p:txBody>
      </p:sp>
      <p:cxnSp>
        <p:nvCxnSpPr>
          <p:cNvPr id="57" name="Straight Connector 56"/>
          <p:cNvCxnSpPr>
            <a:stCxn id="44" idx="2"/>
            <a:endCxn id="44" idx="6"/>
          </p:cNvCxnSpPr>
          <p:nvPr/>
        </p:nvCxnSpPr>
        <p:spPr>
          <a:xfrm>
            <a:off x="6735686" y="3238818"/>
            <a:ext cx="2590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647713" y="2468221"/>
            <a:ext cx="1831972" cy="17780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9350A953-BFE5-405E-A31F-9389547B00D7}"/>
              </a:ext>
            </a:extLst>
          </p:cNvPr>
          <p:cNvSpPr txBox="1"/>
          <p:nvPr/>
        </p:nvSpPr>
        <p:spPr>
          <a:xfrm>
            <a:off x="1234662" y="4685090"/>
            <a:ext cx="492474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O: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MN.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350A953-BFE5-405E-A31F-9389547B00D7}"/>
              </a:ext>
            </a:extLst>
          </p:cNvPr>
          <p:cNvSpPr txBox="1"/>
          <p:nvPr/>
        </p:nvSpPr>
        <p:spPr>
          <a:xfrm>
            <a:off x="6704721" y="4773275"/>
            <a:ext cx="4924749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IA, IB</a:t>
            </a:r>
          </a:p>
          <a:p>
            <a:pPr>
              <a:spcBef>
                <a:spcPts val="600"/>
              </a:spcBef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541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08945" y="1303069"/>
            <a:ext cx="6172852" cy="584775"/>
            <a:chOff x="1296327" y="1694956"/>
            <a:chExt cx="6172852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1866914" y="1694956"/>
              <a:ext cx="56022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itchFamily="18" charset="0"/>
                </a:rPr>
                <a:t>a)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tròn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3200" b="1" dirty="0">
                  <a:latin typeface="Times New Roman" pitchFamily="18" charset="0"/>
                  <a:cs typeface="Times New Roman" pitchFamily="18" charset="0"/>
                </a:rPr>
                <a:t> O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94956"/>
              <a:ext cx="570588" cy="52322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31" name="Oval 19"/>
          <p:cNvSpPr>
            <a:spLocks noChangeArrowheads="1"/>
          </p:cNvSpPr>
          <p:nvPr/>
        </p:nvSpPr>
        <p:spPr bwMode="auto">
          <a:xfrm>
            <a:off x="2307363" y="2219733"/>
            <a:ext cx="2590800" cy="25146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vi-VN" altLang="en-US" sz="18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3868" y="2718327"/>
            <a:ext cx="357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79531" y="5086944"/>
            <a:ext cx="9680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OA,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47805" y="336782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cxnSp>
        <p:nvCxnSpPr>
          <p:cNvPr id="36" name="Straight Connector 35"/>
          <p:cNvCxnSpPr>
            <a:endCxn id="31" idx="7"/>
          </p:cNvCxnSpPr>
          <p:nvPr/>
        </p:nvCxnSpPr>
        <p:spPr>
          <a:xfrm flipV="1">
            <a:off x="3629054" y="2587988"/>
            <a:ext cx="889695" cy="8028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380664" y="19635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307363" y="3426233"/>
            <a:ext cx="2590800" cy="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19873" y="3166701"/>
            <a:ext cx="381611" cy="461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42891" y="313975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552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/>
      <p:bldP spid="34" grpId="0"/>
      <p:bldP spid="38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6816</TotalTime>
  <Words>500</Words>
  <Application>Microsoft Office PowerPoint</Application>
  <PresentationFormat>Widescreen</PresentationFormat>
  <Paragraphs>106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Arial</vt:lpstr>
      <vt:lpstr>Bebas Neue</vt:lpstr>
      <vt:lpstr>Calibri</vt:lpstr>
      <vt:lpstr>Dosis</vt:lpstr>
      <vt:lpstr>Fira Sans Extra Condensed Medium</vt:lpstr>
      <vt:lpstr>HP001 4 hàng</vt:lpstr>
      <vt:lpstr>Quicksand</vt:lpstr>
      <vt:lpstr>Roboto Condensed Light</vt:lpstr>
      <vt:lpstr>Source Sans Pro</vt:lpstr>
      <vt:lpstr>Times New Roman</vt:lpstr>
      <vt:lpstr>Titan One</vt:lpstr>
      <vt:lpstr>UTM Cookies</vt:lpstr>
      <vt:lpstr>VNI Times</vt:lpstr>
      <vt:lpstr>VNI-Times</vt:lpstr>
      <vt:lpstr>Office Theme</vt:lpstr>
      <vt:lpstr>1_Pre-K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472</cp:revision>
  <dcterms:created xsi:type="dcterms:W3CDTF">2021-06-02T01:34:28Z</dcterms:created>
  <dcterms:modified xsi:type="dcterms:W3CDTF">2025-10-31T10:05:46Z</dcterms:modified>
</cp:coreProperties>
</file>