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6" r:id="rId2"/>
    <p:sldId id="306" r:id="rId3"/>
    <p:sldId id="317" r:id="rId4"/>
    <p:sldId id="313" r:id="rId5"/>
    <p:sldId id="315" r:id="rId6"/>
    <p:sldId id="309" r:id="rId7"/>
    <p:sldId id="316" r:id="rId8"/>
  </p:sldIdLst>
  <p:sldSz cx="9144000" cy="5143500" type="screen16x9"/>
  <p:notesSz cx="6858000" cy="9144000"/>
  <p:embeddedFontLst>
    <p:embeddedFont>
      <p:font typeface="Pangolin" panose="020B0604020202020204" charset="0"/>
      <p:regular r:id="rId10"/>
    </p:embeddedFont>
    <p:embeddedFont>
      <p:font typeface="Baloo 2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9049" y="3889425"/>
            <a:ext cx="4080769" cy="567000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Ngọc Chi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Nụ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thiện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16744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77032" r="21025" b="6536"/>
          <a:stretch/>
        </p:blipFill>
        <p:spPr bwMode="auto">
          <a:xfrm>
            <a:off x="1251974" y="2198431"/>
            <a:ext cx="6282814" cy="25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illustration of a set smiling cartoon - happy mouth on white::  tasmeemM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28055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2698" y="563718"/>
            <a:ext cx="393661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7C0A"/>
                </a:solidFill>
              </a:rPr>
              <a:t>Cuộc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thi</a:t>
            </a:r>
            <a:r>
              <a:rPr lang="en-US" sz="2400" b="1" dirty="0">
                <a:solidFill>
                  <a:srgbClr val="FF7C0A"/>
                </a:solidFill>
              </a:rPr>
              <a:t>: Ai </a:t>
            </a:r>
            <a:r>
              <a:rPr lang="en-US" sz="2400" b="1" dirty="0" err="1">
                <a:solidFill>
                  <a:srgbClr val="FF7C0A"/>
                </a:solidFill>
              </a:rPr>
              <a:t>giống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hơn</a:t>
            </a:r>
            <a:r>
              <a:rPr lang="en-US" sz="2400" b="1" dirty="0">
                <a:solidFill>
                  <a:srgbClr val="FF7C0A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8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99" y="297018"/>
            <a:ext cx="807710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nhộn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nhộn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19146" r="12792" b="54295"/>
          <a:stretch/>
        </p:blipFill>
        <p:spPr bwMode="auto">
          <a:xfrm>
            <a:off x="2095499" y="2323779"/>
            <a:ext cx="4940301" cy="25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99" y="2970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3302" r="11091" b="8430"/>
          <a:stretch/>
        </p:blipFill>
        <p:spPr bwMode="auto">
          <a:xfrm>
            <a:off x="1866900" y="1952407"/>
            <a:ext cx="5461000" cy="27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33574" y="344643"/>
            <a:ext cx="834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câu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62612"/>
              </p:ext>
            </p:extLst>
          </p:nvPr>
        </p:nvGraphicFramePr>
        <p:xfrm>
          <a:off x="698417" y="1742675"/>
          <a:ext cx="8350333" cy="2999168"/>
        </p:xfrm>
        <a:graphic>
          <a:graphicData uri="http://schemas.openxmlformats.org/drawingml/2006/table">
            <a:tbl>
              <a:tblPr/>
              <a:tblGrid>
                <a:gridCol w="8350333">
                  <a:extLst>
                    <a:ext uri="{9D8B030D-6E8A-4147-A177-3AD203B41FA5}">
                      <a16:colId xmlns:a16="http://schemas.microsoft.com/office/drawing/2014/main" val="753532338"/>
                    </a:ext>
                  </a:extLst>
                </a:gridCol>
              </a:tblGrid>
              <a:tr h="2715025">
                <a:tc>
                  <a:txBody>
                    <a:bodyPr/>
                    <a:lstStyle/>
                    <a:p>
                      <a:pPr algn="ctr" rtl="0" fontAlgn="t">
                        <a:lnSpc>
                          <a:spcPts val="2800"/>
                        </a:lnSpc>
                      </a:pP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 HEO BIẾT NÓI</a:t>
                      </a:r>
                      <a:endParaRPr lang="vi-VN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Cô giáo đang đọc truyện "Ba chú heo con" cho các bé nghe đến đoạn một chú heo gặp bác nông dân và xin rơm: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Bác ơi, cho cháu xin ít rơm nhé!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Cô giáo ngừng lại hỏi: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Các con có biết bác nông dân nói gì không?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Tèo giơ tay:</a:t>
                      </a:r>
                    </a:p>
                    <a:p>
                      <a:pPr rtl="0" fontAlgn="t">
                        <a:lnSpc>
                          <a:spcPts val="2800"/>
                        </a:lnSpc>
                      </a:pPr>
                      <a:r>
                        <a:rPr lang="vi-V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Thưa cô, bác ấy bảo: “Trời ơi! Một con heo biết nói!”.</a:t>
                      </a:r>
                    </a:p>
                  </a:txBody>
                  <a:tcPr marL="77184" marR="77184" marT="77184" marB="771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05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0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277</Words>
  <Application>Microsoft Office PowerPoint</Application>
  <PresentationFormat>On-screen Show (16:9)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Pangolin</vt:lpstr>
      <vt:lpstr>UTM Cookies</vt:lpstr>
      <vt:lpstr>UTM Androgyne</vt:lpstr>
      <vt:lpstr>Baloo 2</vt:lpstr>
      <vt:lpstr>Times New Roman</vt:lpstr>
      <vt:lpstr>Arial</vt:lpstr>
      <vt:lpstr>English Vocabulary Workshop by Slidesgo</vt:lpstr>
      <vt:lpstr>Bài 2: Nụ cười thân thiện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MAIHUNG</cp:lastModifiedBy>
  <cp:revision>35</cp:revision>
  <dcterms:modified xsi:type="dcterms:W3CDTF">2025-11-19T09:00:27Z</dcterms:modified>
</cp:coreProperties>
</file>