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53" r:id="rId3"/>
    <p:sldId id="355" r:id="rId4"/>
    <p:sldId id="257" r:id="rId5"/>
    <p:sldId id="259" r:id="rId6"/>
    <p:sldId id="266" r:id="rId7"/>
    <p:sldId id="322" r:id="rId8"/>
    <p:sldId id="269" r:id="rId9"/>
    <p:sldId id="303" r:id="rId10"/>
    <p:sldId id="305" r:id="rId11"/>
    <p:sldId id="273" r:id="rId12"/>
    <p:sldId id="320" r:id="rId13"/>
    <p:sldId id="314" r:id="rId14"/>
    <p:sldId id="319" r:id="rId15"/>
    <p:sldId id="293" r:id="rId16"/>
    <p:sldId id="3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2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7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8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6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21.png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5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95912FD-90E6-5A23-7DF6-0BD573B0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99" y="1554279"/>
            <a:ext cx="2231329" cy="12863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DB1C30-8A11-177E-97D6-CD968C28C22B}"/>
              </a:ext>
            </a:extLst>
          </p:cNvPr>
          <p:cNvSpPr txBox="1"/>
          <p:nvPr/>
        </p:nvSpPr>
        <p:spPr>
          <a:xfrm>
            <a:off x="2571424" y="2716196"/>
            <a:ext cx="894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Giải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bài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toán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về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thêm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một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số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đơn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2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vị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52288-B61D-0091-5360-09A39E3A74CD}"/>
              </a:ext>
            </a:extLst>
          </p:cNvPr>
          <p:cNvSpPr txBox="1"/>
          <p:nvPr/>
        </p:nvSpPr>
        <p:spPr>
          <a:xfrm>
            <a:off x="3538663" y="3836079"/>
            <a:ext cx="611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Nguyễn Thị Mai Lan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2A – </a:t>
            </a:r>
            <a:r>
              <a:rPr lang="en-US" sz="2800" b="1" dirty="0" err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Hoà Nghĩa</a:t>
            </a:r>
          </a:p>
        </p:txBody>
      </p:sp>
    </p:spTree>
    <p:extLst>
      <p:ext uri="{BB962C8B-B14F-4D97-AF65-F5344CB8AC3E}">
        <p14:creationId xmlns:p14="http://schemas.microsoft.com/office/powerpoint/2010/main" val="142957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13945" y="530663"/>
            <a:ext cx="894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Lọ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9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Việt</a:t>
            </a:r>
            <a:r>
              <a:rPr lang="en-US" sz="3200" dirty="0"/>
              <a:t> </a:t>
            </a:r>
            <a:r>
              <a:rPr lang="en-US" sz="3200" dirty="0" err="1"/>
              <a:t>cắm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6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lọ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76559" y="65137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3A4C52-8DC6-1266-8534-EAA8A51E2A41}"/>
              </a:ext>
            </a:extLst>
          </p:cNvPr>
          <p:cNvCxnSpPr>
            <a:cxnSpLocks/>
          </p:cNvCxnSpPr>
          <p:nvPr/>
        </p:nvCxnSpPr>
        <p:spPr>
          <a:xfrm>
            <a:off x="2829586" y="1052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E44825-7108-A098-33E3-F3121960EA15}"/>
              </a:ext>
            </a:extLst>
          </p:cNvPr>
          <p:cNvCxnSpPr>
            <a:cxnSpLocks/>
          </p:cNvCxnSpPr>
          <p:nvPr/>
        </p:nvCxnSpPr>
        <p:spPr>
          <a:xfrm>
            <a:off x="2222308" y="1568369"/>
            <a:ext cx="592156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1B714B-ED1C-C829-150B-4D7610C8F21B}"/>
              </a:ext>
            </a:extLst>
          </p:cNvPr>
          <p:cNvCxnSpPr>
            <a:cxnSpLocks/>
          </p:cNvCxnSpPr>
          <p:nvPr/>
        </p:nvCxnSpPr>
        <p:spPr>
          <a:xfrm>
            <a:off x="6880413" y="1060248"/>
            <a:ext cx="272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0AED241-E6D2-6F08-1FAF-9C204D9DE44E}"/>
              </a:ext>
            </a:extLst>
          </p:cNvPr>
          <p:cNvGrpSpPr/>
          <p:nvPr/>
        </p:nvGrpSpPr>
        <p:grpSpPr>
          <a:xfrm>
            <a:off x="1133474" y="2124075"/>
            <a:ext cx="2629657" cy="4404346"/>
            <a:chOff x="2124326" y="747113"/>
            <a:chExt cx="3181856" cy="843878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82A05EF-EEE7-C1BB-372F-CBD7D4CF2A54}"/>
                </a:ext>
              </a:extLst>
            </p:cNvPr>
            <p:cNvSpPr/>
            <p:nvPr/>
          </p:nvSpPr>
          <p:spPr>
            <a:xfrm rot="20278024">
              <a:off x="2904498" y="2174130"/>
              <a:ext cx="938536" cy="2667644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CC41C3C-BFCE-0626-AAFE-DEAC3BA2CA7D}"/>
                </a:ext>
              </a:extLst>
            </p:cNvPr>
            <p:cNvSpPr/>
            <p:nvPr/>
          </p:nvSpPr>
          <p:spPr>
            <a:xfrm rot="20694805">
              <a:off x="2321042" y="747113"/>
              <a:ext cx="938536" cy="3986900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73F64B3-98E4-9640-2739-04F0FA3EC5C4}"/>
                </a:ext>
              </a:extLst>
            </p:cNvPr>
            <p:cNvSpPr/>
            <p:nvPr/>
          </p:nvSpPr>
          <p:spPr>
            <a:xfrm rot="193219">
              <a:off x="2775670" y="2871111"/>
              <a:ext cx="938536" cy="3986899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B0A82A55-3035-EEF0-6DFF-E4400D51EA4D}"/>
                </a:ext>
              </a:extLst>
            </p:cNvPr>
            <p:cNvSpPr/>
            <p:nvPr/>
          </p:nvSpPr>
          <p:spPr>
            <a:xfrm rot="193219">
              <a:off x="3078146" y="899651"/>
              <a:ext cx="938536" cy="3812545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4C395F04-CCD3-FF5F-F067-0DED24B454F7}"/>
                </a:ext>
              </a:extLst>
            </p:cNvPr>
            <p:cNvSpPr/>
            <p:nvPr/>
          </p:nvSpPr>
          <p:spPr>
            <a:xfrm rot="1795639">
              <a:off x="4367646" y="1970721"/>
              <a:ext cx="938536" cy="3097285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B3E3A20-BFC2-46DE-56D2-75A5AA18110D}"/>
                </a:ext>
              </a:extLst>
            </p:cNvPr>
            <p:cNvSpPr/>
            <p:nvPr/>
          </p:nvSpPr>
          <p:spPr>
            <a:xfrm rot="2083715">
              <a:off x="3897341" y="3085539"/>
              <a:ext cx="938536" cy="3007729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04F363A-AB88-04E4-29BF-EE4D1716AE34}"/>
                </a:ext>
              </a:extLst>
            </p:cNvPr>
            <p:cNvSpPr/>
            <p:nvPr/>
          </p:nvSpPr>
          <p:spPr>
            <a:xfrm rot="906107">
              <a:off x="3777503" y="1026416"/>
              <a:ext cx="938536" cy="2799707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973D9F5-47D6-5FE4-BEBA-C39E8A611975}"/>
                </a:ext>
              </a:extLst>
            </p:cNvPr>
            <p:cNvSpPr/>
            <p:nvPr/>
          </p:nvSpPr>
          <p:spPr>
            <a:xfrm rot="20034473">
              <a:off x="2124326" y="2098735"/>
              <a:ext cx="938536" cy="3986900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D65E130A-93B6-5872-8E1B-92AA5BB45C54}"/>
                </a:ext>
              </a:extLst>
            </p:cNvPr>
            <p:cNvSpPr/>
            <p:nvPr/>
          </p:nvSpPr>
          <p:spPr>
            <a:xfrm rot="551421">
              <a:off x="3625729" y="2148030"/>
              <a:ext cx="938536" cy="3493128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DEF6215D-3AED-7445-5F9B-3F48BF84ED0A}"/>
                </a:ext>
              </a:extLst>
            </p:cNvPr>
            <p:cNvSpPr/>
            <p:nvPr/>
          </p:nvSpPr>
          <p:spPr>
            <a:xfrm>
              <a:off x="2133600" y="4381500"/>
              <a:ext cx="2891373" cy="4804397"/>
            </a:xfrm>
            <a:custGeom>
              <a:avLst/>
              <a:gdLst/>
              <a:ahLst/>
              <a:cxnLst/>
              <a:rect l="l" t="t" r="r" b="b"/>
              <a:pathLst>
                <a:path w="2891373" h="4804397">
                  <a:moveTo>
                    <a:pt x="0" y="0"/>
                  </a:moveTo>
                  <a:lnTo>
                    <a:pt x="2891373" y="0"/>
                  </a:lnTo>
                  <a:lnTo>
                    <a:pt x="2891373" y="4804396"/>
                  </a:lnTo>
                  <a:lnTo>
                    <a:pt x="0" y="480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3">
            <a:extLst>
              <a:ext uri="{FF2B5EF4-FFF2-40B4-BE49-F238E27FC236}">
                <a16:creationId xmlns:a16="http://schemas.microsoft.com/office/drawing/2014/main" id="{D1FE6B24-93D9-B120-0655-28CB85D981F0}"/>
              </a:ext>
            </a:extLst>
          </p:cNvPr>
          <p:cNvSpPr/>
          <p:nvPr/>
        </p:nvSpPr>
        <p:spPr>
          <a:xfrm rot="20694805">
            <a:off x="4201176" y="4086226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C2A1564C-705F-BC51-FCD1-F8AD83714D2E}"/>
              </a:ext>
            </a:extLst>
          </p:cNvPr>
          <p:cNvSpPr/>
          <p:nvPr/>
        </p:nvSpPr>
        <p:spPr>
          <a:xfrm rot="20694805">
            <a:off x="5077476" y="4067177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B622C3CA-A7C8-6A4A-FDD7-AF3A0E344827}"/>
              </a:ext>
            </a:extLst>
          </p:cNvPr>
          <p:cNvSpPr/>
          <p:nvPr/>
        </p:nvSpPr>
        <p:spPr>
          <a:xfrm rot="20694805">
            <a:off x="6001401" y="4086227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8B368A6F-FCB5-1A1D-8D69-D2B47F5C434F}"/>
              </a:ext>
            </a:extLst>
          </p:cNvPr>
          <p:cNvSpPr/>
          <p:nvPr/>
        </p:nvSpPr>
        <p:spPr>
          <a:xfrm rot="20694805">
            <a:off x="6782452" y="4010027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02883899-F3F0-C429-1BBD-28654AC788FD}"/>
              </a:ext>
            </a:extLst>
          </p:cNvPr>
          <p:cNvSpPr/>
          <p:nvPr/>
        </p:nvSpPr>
        <p:spPr>
          <a:xfrm rot="20694805">
            <a:off x="7830202" y="4010026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AC2F600E-2A72-B0C8-7DAB-1C84F1DAC160}"/>
              </a:ext>
            </a:extLst>
          </p:cNvPr>
          <p:cNvSpPr/>
          <p:nvPr/>
        </p:nvSpPr>
        <p:spPr>
          <a:xfrm rot="20694805">
            <a:off x="8973202" y="4010026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90145" y="483038"/>
            <a:ext cx="894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652759" y="603745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01332-3FA1-A6CA-D874-7934627C29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8793" y="983140"/>
            <a:ext cx="2890837" cy="16966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1C81CF-ADBE-328D-A8F6-D4FDBA9888AC}"/>
              </a:ext>
            </a:extLst>
          </p:cNvPr>
          <p:cNvGrpSpPr/>
          <p:nvPr/>
        </p:nvGrpSpPr>
        <p:grpSpPr>
          <a:xfrm>
            <a:off x="746726" y="1975777"/>
            <a:ext cx="4339623" cy="2970685"/>
            <a:chOff x="1570306" y="3518163"/>
            <a:chExt cx="4339623" cy="29706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046A70-35B7-9603-A8F6-6DB210158866}"/>
                </a:ext>
              </a:extLst>
            </p:cNvPr>
            <p:cNvSpPr txBox="1"/>
            <p:nvPr/>
          </p:nvSpPr>
          <p:spPr>
            <a:xfrm>
              <a:off x="1570306" y="3518163"/>
              <a:ext cx="4339623" cy="29706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Tóm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tắt</a:t>
              </a: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: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: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…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ACCE517-A42A-8607-638D-75D91B3C9E60}"/>
                </a:ext>
              </a:extLst>
            </p:cNvPr>
            <p:cNvSpPr/>
            <p:nvPr/>
          </p:nvSpPr>
          <p:spPr>
            <a:xfrm>
              <a:off x="3214355" y="4380836"/>
              <a:ext cx="637268" cy="521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887EBD9-3956-BB2A-39C5-2B4B52C75815}"/>
                </a:ext>
              </a:extLst>
            </p:cNvPr>
            <p:cNvSpPr/>
            <p:nvPr/>
          </p:nvSpPr>
          <p:spPr>
            <a:xfrm>
              <a:off x="3272329" y="5145933"/>
              <a:ext cx="570675" cy="482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3DEC3A-3E88-3858-51CD-10448A3EC980}"/>
              </a:ext>
            </a:extLst>
          </p:cNvPr>
          <p:cNvGrpSpPr/>
          <p:nvPr/>
        </p:nvGrpSpPr>
        <p:grpSpPr>
          <a:xfrm>
            <a:off x="5580931" y="3766810"/>
            <a:ext cx="4161311" cy="2239844"/>
            <a:chOff x="6423561" y="3547071"/>
            <a:chExt cx="4161311" cy="2239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04673E-65D5-D0A0-CA5A-41CC92C4D234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 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D2AE24-7A25-C4DA-8F08-67D97578B7E0}"/>
                </a:ext>
              </a:extLst>
            </p:cNvPr>
            <p:cNvGrpSpPr/>
            <p:nvPr/>
          </p:nvGrpSpPr>
          <p:grpSpPr>
            <a:xfrm>
              <a:off x="7050824" y="4749059"/>
              <a:ext cx="2060087" cy="447085"/>
              <a:chOff x="1970824" y="2659436"/>
              <a:chExt cx="2060087" cy="447085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DA96CA0-3696-F610-A8AA-6BC33EB7BE86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07E6E7E-00D9-33DE-0F69-8B144230562C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BD4E715-DB34-2F99-1BC5-30160030BAFD}"/>
                  </a:ext>
                </a:extLst>
              </p:cNvPr>
              <p:cNvSpPr/>
              <p:nvPr/>
            </p:nvSpPr>
            <p:spPr>
              <a:xfrm>
                <a:off x="3594493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1F7A8C-4CA0-B468-9239-017485B2671D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            =</a:t>
                </a:r>
              </a:p>
            </p:txBody>
          </p:sp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EFD67A1-E9E3-FB92-3AF9-50CD00EA11FF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3A4C52-8DC6-1266-8534-EAA8A51E2A41}"/>
              </a:ext>
            </a:extLst>
          </p:cNvPr>
          <p:cNvCxnSpPr>
            <a:cxnSpLocks/>
          </p:cNvCxnSpPr>
          <p:nvPr/>
        </p:nvCxnSpPr>
        <p:spPr>
          <a:xfrm>
            <a:off x="2905786" y="1004541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E44825-7108-A098-33E3-F3121960EA15}"/>
              </a:ext>
            </a:extLst>
          </p:cNvPr>
          <p:cNvCxnSpPr>
            <a:cxnSpLocks/>
          </p:cNvCxnSpPr>
          <p:nvPr/>
        </p:nvCxnSpPr>
        <p:spPr>
          <a:xfrm>
            <a:off x="2298508" y="1520744"/>
            <a:ext cx="592156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1B714B-ED1C-C829-150B-4D7610C8F21B}"/>
              </a:ext>
            </a:extLst>
          </p:cNvPr>
          <p:cNvCxnSpPr>
            <a:cxnSpLocks/>
          </p:cNvCxnSpPr>
          <p:nvPr/>
        </p:nvCxnSpPr>
        <p:spPr>
          <a:xfrm>
            <a:off x="6956613" y="1012623"/>
            <a:ext cx="272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52705C-D1DB-188B-262A-5790062FFEA8}"/>
              </a:ext>
            </a:extLst>
          </p:cNvPr>
          <p:cNvSpPr/>
          <p:nvPr/>
        </p:nvSpPr>
        <p:spPr>
          <a:xfrm>
            <a:off x="2372549" y="2837342"/>
            <a:ext cx="646875" cy="534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8C248F-4ABA-DB20-DD82-5C3BD5689A8B}"/>
              </a:ext>
            </a:extLst>
          </p:cNvPr>
          <p:cNvSpPr/>
          <p:nvPr/>
        </p:nvSpPr>
        <p:spPr>
          <a:xfrm>
            <a:off x="2420175" y="3574971"/>
            <a:ext cx="599250" cy="5112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7211AD-E1D7-1217-E39C-8B49E05364C6}"/>
              </a:ext>
            </a:extLst>
          </p:cNvPr>
          <p:cNvSpPr/>
          <p:nvPr/>
        </p:nvSpPr>
        <p:spPr>
          <a:xfrm>
            <a:off x="6201232" y="49662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E451D15-60B5-823D-72D3-8E508FEA4572}"/>
              </a:ext>
            </a:extLst>
          </p:cNvPr>
          <p:cNvSpPr/>
          <p:nvPr/>
        </p:nvSpPr>
        <p:spPr>
          <a:xfrm>
            <a:off x="7086131" y="49761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5183D7-5376-396A-E8CA-B98953C100C5}"/>
              </a:ext>
            </a:extLst>
          </p:cNvPr>
          <p:cNvGrpSpPr/>
          <p:nvPr/>
        </p:nvGrpSpPr>
        <p:grpSpPr>
          <a:xfrm>
            <a:off x="7774695" y="4963489"/>
            <a:ext cx="527709" cy="461665"/>
            <a:chOff x="5434634" y="4795817"/>
            <a:chExt cx="527709" cy="46166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3429DB0-609E-789A-9C3B-36BEBD9D5AB6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C9380A-EE7A-6482-4609-CEB7559B6916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5BAF22-7925-E567-E180-50D1F9C93A1E}"/>
              </a:ext>
            </a:extLst>
          </p:cNvPr>
          <p:cNvGrpSpPr/>
          <p:nvPr/>
        </p:nvGrpSpPr>
        <p:grpSpPr>
          <a:xfrm>
            <a:off x="7236380" y="5507115"/>
            <a:ext cx="527709" cy="461665"/>
            <a:chOff x="5434634" y="4795817"/>
            <a:chExt cx="527709" cy="46166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A4BBCDC-0607-04C9-69F1-4B1FFEE2B8C3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93FD26-0433-7A36-4599-734B9E6BBF2C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F735B-220B-44A8-C856-7886452889A7}"/>
              </a:ext>
            </a:extLst>
          </p:cNvPr>
          <p:cNvSpPr txBox="1"/>
          <p:nvPr/>
        </p:nvSpPr>
        <p:spPr>
          <a:xfrm>
            <a:off x="1040356" y="94710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78671E-039C-0A70-0A74-DF3DDB943F3F}"/>
              </a:ext>
            </a:extLst>
          </p:cNvPr>
          <p:cNvCxnSpPr>
            <a:cxnSpLocks/>
          </p:cNvCxnSpPr>
          <p:nvPr/>
        </p:nvCxnSpPr>
        <p:spPr>
          <a:xfrm>
            <a:off x="1123984" y="139957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E01706-EA90-E3B3-E1C6-0F170BFC9253}"/>
              </a:ext>
            </a:extLst>
          </p:cNvPr>
          <p:cNvCxnSpPr>
            <a:cxnSpLocks/>
          </p:cNvCxnSpPr>
          <p:nvPr/>
        </p:nvCxnSpPr>
        <p:spPr>
          <a:xfrm>
            <a:off x="1182977" y="1850520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4522FA-92B2-4113-E9EA-C0745BEDACB4}"/>
              </a:ext>
            </a:extLst>
          </p:cNvPr>
          <p:cNvCxnSpPr>
            <a:cxnSpLocks/>
          </p:cNvCxnSpPr>
          <p:nvPr/>
        </p:nvCxnSpPr>
        <p:spPr>
          <a:xfrm>
            <a:off x="6062239" y="139957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DDFC744E-B19B-60FE-0739-972A8D05995C}"/>
              </a:ext>
            </a:extLst>
          </p:cNvPr>
          <p:cNvSpPr/>
          <p:nvPr/>
        </p:nvSpPr>
        <p:spPr>
          <a:xfrm>
            <a:off x="411290" y="1043228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69D7FC2-CFBD-436F-2E81-E0CB6CF52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69"/>
            <a:ext cx="2325467" cy="116273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BFB7331E-86DF-AFE1-1DED-228749641DF0}"/>
              </a:ext>
            </a:extLst>
          </p:cNvPr>
          <p:cNvSpPr/>
          <p:nvPr/>
        </p:nvSpPr>
        <p:spPr>
          <a:xfrm>
            <a:off x="616315" y="1920416"/>
            <a:ext cx="10667839" cy="2311060"/>
          </a:xfrm>
          <a:custGeom>
            <a:avLst/>
            <a:gdLst/>
            <a:ahLst/>
            <a:cxnLst/>
            <a:rect l="l" t="t" r="r" b="b"/>
            <a:pathLst>
              <a:path w="9594945" h="1823040">
                <a:moveTo>
                  <a:pt x="0" y="0"/>
                </a:moveTo>
                <a:lnTo>
                  <a:pt x="9594945" y="0"/>
                </a:lnTo>
                <a:lnTo>
                  <a:pt x="9594945" y="1823040"/>
                </a:lnTo>
                <a:lnTo>
                  <a:pt x="0" y="182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1FF45A-DD25-6EB2-5AD7-E93868C6E1E3}"/>
              </a:ext>
            </a:extLst>
          </p:cNvPr>
          <p:cNvSpPr/>
          <p:nvPr/>
        </p:nvSpPr>
        <p:spPr>
          <a:xfrm>
            <a:off x="13218160" y="3840480"/>
            <a:ext cx="2472946" cy="2082800"/>
          </a:xfrm>
          <a:custGeom>
            <a:avLst/>
            <a:gdLst/>
            <a:ahLst/>
            <a:cxnLst/>
            <a:rect l="l" t="t" r="r" b="b"/>
            <a:pathLst>
              <a:path w="5878286" h="4114800">
                <a:moveTo>
                  <a:pt x="0" y="0"/>
                </a:moveTo>
                <a:lnTo>
                  <a:pt x="5878286" y="0"/>
                </a:lnTo>
                <a:lnTo>
                  <a:pt x="5878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607BF0E-B3FB-9830-721F-E228BE48E706}"/>
              </a:ext>
            </a:extLst>
          </p:cNvPr>
          <p:cNvSpPr/>
          <p:nvPr/>
        </p:nvSpPr>
        <p:spPr>
          <a:xfrm>
            <a:off x="-4214069" y="4240463"/>
            <a:ext cx="2372971" cy="221742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7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5 0.03194 L -0.65261 0.03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59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681 -0.03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8A412-6FD0-0ECA-B359-5FE549EA75BC}"/>
              </a:ext>
            </a:extLst>
          </p:cNvPr>
          <p:cNvGrpSpPr/>
          <p:nvPr/>
        </p:nvGrpSpPr>
        <p:grpSpPr>
          <a:xfrm>
            <a:off x="5139383" y="2340788"/>
            <a:ext cx="5881042" cy="2597827"/>
            <a:chOff x="5794259" y="2305376"/>
            <a:chExt cx="4821381" cy="25978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126A54-6952-38E6-BBF9-8F169F1B0A3A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597827"/>
              <a:chOff x="5763491" y="3547071"/>
              <a:chExt cx="4821381" cy="259782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D8E4EC-B41E-A3AE-AA5A-695E15530F88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597827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Bài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giải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kéo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                         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Đáp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3004421-A5B9-C19C-BD66-01F955239C53}"/>
                  </a:ext>
                </a:extLst>
              </p:cNvPr>
              <p:cNvGrpSpPr/>
              <p:nvPr/>
            </p:nvGrpSpPr>
            <p:grpSpPr>
              <a:xfrm>
                <a:off x="6553250" y="4977659"/>
                <a:ext cx="1907983" cy="447085"/>
                <a:chOff x="1473250" y="2888036"/>
                <a:chExt cx="1907983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E714428-544F-85CE-3D4C-54EDF31394D4}"/>
                    </a:ext>
                  </a:extLst>
                </p:cNvPr>
                <p:cNvSpPr/>
                <p:nvPr/>
              </p:nvSpPr>
              <p:spPr>
                <a:xfrm>
                  <a:off x="1473250" y="28880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A842938-54E6-91D4-5DFA-3E06C3B666A3}"/>
                    </a:ext>
                  </a:extLst>
                </p:cNvPr>
                <p:cNvSpPr/>
                <p:nvPr/>
              </p:nvSpPr>
              <p:spPr>
                <a:xfrm>
                  <a:off x="2457967" y="28987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229EA7A-A35A-4B57-C453-97D641FCE8A7}"/>
                    </a:ext>
                  </a:extLst>
                </p:cNvPr>
                <p:cNvSpPr/>
                <p:nvPr/>
              </p:nvSpPr>
              <p:spPr>
                <a:xfrm>
                  <a:off x="2944815" y="28987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0F20026-B2FD-6867-C9C3-DBC0EAAB1518}"/>
                  </a:ext>
                </a:extLst>
              </p:cNvPr>
              <p:cNvSpPr/>
              <p:nvPr/>
            </p:nvSpPr>
            <p:spPr>
              <a:xfrm>
                <a:off x="8511665" y="49883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750524-91BB-9682-A444-EB630DA583D9}"/>
                </a:ext>
              </a:extLst>
            </p:cNvPr>
            <p:cNvSpPr/>
            <p:nvPr/>
          </p:nvSpPr>
          <p:spPr>
            <a:xfrm>
              <a:off x="7077855" y="37466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908996-0FDA-5C2F-CC12-0B26023582BD}"/>
                </a:ext>
              </a:extLst>
            </p:cNvPr>
            <p:cNvSpPr/>
            <p:nvPr/>
          </p:nvSpPr>
          <p:spPr>
            <a:xfrm>
              <a:off x="8163689" y="4387830"/>
              <a:ext cx="530996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AAF735B-220B-44A8-C856-7886452889A7}"/>
              </a:ext>
            </a:extLst>
          </p:cNvPr>
          <p:cNvSpPr txBox="1"/>
          <p:nvPr/>
        </p:nvSpPr>
        <p:spPr>
          <a:xfrm>
            <a:off x="1173706" y="556580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C955A6-891D-922D-4BDF-704F46F8A93A}"/>
              </a:ext>
            </a:extLst>
          </p:cNvPr>
          <p:cNvGrpSpPr/>
          <p:nvPr/>
        </p:nvGrpSpPr>
        <p:grpSpPr>
          <a:xfrm>
            <a:off x="761212" y="1931689"/>
            <a:ext cx="3619484" cy="2955746"/>
            <a:chOff x="1570307" y="3518163"/>
            <a:chExt cx="3619484" cy="29557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ED079F4-48F2-16C3-AB33-DA6F2D9C9A02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9557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Tóm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tắt</a:t>
              </a: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: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Thêm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: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…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25CA5704-17DF-B1C9-7ECC-A7EC8D22E198}"/>
                </a:ext>
              </a:extLst>
            </p:cNvPr>
            <p:cNvSpPr/>
            <p:nvPr/>
          </p:nvSpPr>
          <p:spPr>
            <a:xfrm>
              <a:off x="3540300" y="4409684"/>
              <a:ext cx="665410" cy="523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1F1CDE3-23EB-BA96-72D0-865C571823F8}"/>
                </a:ext>
              </a:extLst>
            </p:cNvPr>
            <p:cNvSpPr/>
            <p:nvPr/>
          </p:nvSpPr>
          <p:spPr>
            <a:xfrm>
              <a:off x="3469180" y="5081798"/>
              <a:ext cx="594290" cy="5267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78671E-039C-0A70-0A74-DF3DDB943F3F}"/>
              </a:ext>
            </a:extLst>
          </p:cNvPr>
          <p:cNvCxnSpPr>
            <a:cxnSpLocks/>
          </p:cNvCxnSpPr>
          <p:nvPr/>
        </p:nvCxnSpPr>
        <p:spPr>
          <a:xfrm>
            <a:off x="1257334" y="1009050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E01706-EA90-E3B3-E1C6-0F170BFC9253}"/>
              </a:ext>
            </a:extLst>
          </p:cNvPr>
          <p:cNvCxnSpPr>
            <a:cxnSpLocks/>
          </p:cNvCxnSpPr>
          <p:nvPr/>
        </p:nvCxnSpPr>
        <p:spPr>
          <a:xfrm>
            <a:off x="1257334" y="1410834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4522FA-92B2-4113-E9EA-C0745BEDACB4}"/>
              </a:ext>
            </a:extLst>
          </p:cNvPr>
          <p:cNvCxnSpPr>
            <a:cxnSpLocks/>
          </p:cNvCxnSpPr>
          <p:nvPr/>
        </p:nvCxnSpPr>
        <p:spPr>
          <a:xfrm>
            <a:off x="6195589" y="1009050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B3BF90C-A0D7-E868-1E32-70D0658D1B2C}"/>
              </a:ext>
            </a:extLst>
          </p:cNvPr>
          <p:cNvSpPr/>
          <p:nvPr/>
        </p:nvSpPr>
        <p:spPr>
          <a:xfrm>
            <a:off x="2740064" y="2813766"/>
            <a:ext cx="656552" cy="5377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AB0A9A-5196-9401-D4B4-4CFAC0A19DFA}"/>
              </a:ext>
            </a:extLst>
          </p:cNvPr>
          <p:cNvSpPr/>
          <p:nvPr/>
        </p:nvSpPr>
        <p:spPr>
          <a:xfrm>
            <a:off x="2658783" y="3470114"/>
            <a:ext cx="605751" cy="562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DFC744E-B19B-60FE-0739-972A8D05995C}"/>
              </a:ext>
            </a:extLst>
          </p:cNvPr>
          <p:cNvSpPr/>
          <p:nvPr/>
        </p:nvSpPr>
        <p:spPr>
          <a:xfrm>
            <a:off x="544640" y="652703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92B99C9-5A6C-9140-7210-065BA309A6E4}"/>
              </a:ext>
            </a:extLst>
          </p:cNvPr>
          <p:cNvSpPr/>
          <p:nvPr/>
        </p:nvSpPr>
        <p:spPr>
          <a:xfrm>
            <a:off x="6070246" y="3771630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618A86C-B97A-99F7-F17A-538DB1B2DFF5}"/>
              </a:ext>
            </a:extLst>
          </p:cNvPr>
          <p:cNvSpPr/>
          <p:nvPr/>
        </p:nvSpPr>
        <p:spPr>
          <a:xfrm>
            <a:off x="6689503" y="3791568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2464325-490F-BE76-3908-63D4E4CDDCD3}"/>
              </a:ext>
            </a:extLst>
          </p:cNvPr>
          <p:cNvSpPr/>
          <p:nvPr/>
        </p:nvSpPr>
        <p:spPr>
          <a:xfrm>
            <a:off x="7278988" y="3782043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9E5FC4D-3DD9-C33D-5879-0981BC6E0D79}"/>
              </a:ext>
            </a:extLst>
          </p:cNvPr>
          <p:cNvSpPr/>
          <p:nvPr/>
        </p:nvSpPr>
        <p:spPr>
          <a:xfrm>
            <a:off x="7881334" y="3782862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5A270F-07E6-E996-25F3-674D0945A75A}"/>
              </a:ext>
            </a:extLst>
          </p:cNvPr>
          <p:cNvSpPr/>
          <p:nvPr/>
        </p:nvSpPr>
        <p:spPr>
          <a:xfrm>
            <a:off x="8462911" y="3782043"/>
            <a:ext cx="72117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300AA7-3945-C13C-1D69-813C3CD9D04C}"/>
              </a:ext>
            </a:extLst>
          </p:cNvPr>
          <p:cNvSpPr/>
          <p:nvPr/>
        </p:nvSpPr>
        <p:spPr>
          <a:xfrm>
            <a:off x="8006067" y="4423242"/>
            <a:ext cx="72117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11200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736468" y="1701413"/>
            <a:ext cx="8617332" cy="3416320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7200" b="1" dirty="0">
                <a:solidFill>
                  <a:srgbClr val="FFFF00"/>
                </a:solidFill>
                <a:cs typeface="Times New Roman" panose="02020603050405020304" pitchFamily="18" charset="0"/>
              </a:rPr>
              <a:t>Khi trình bày bài giải bài toán có lời văn ta cần chú ý điều gì?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8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ED168-FB2D-55B7-5415-CEF7CC95E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CC12F-0B76-FB33-B70E-5C21F2F6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9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034319"/>
          </a:xfrm>
          <a:custGeom>
            <a:avLst/>
            <a:gdLst>
              <a:gd name="connsiteX0" fmla="*/ 0 w 7534275"/>
              <a:gd name="connsiteY0" fmla="*/ 1517159 h 3034319"/>
              <a:gd name="connsiteX1" fmla="*/ 1146224 w 7534275"/>
              <a:gd name="connsiteY1" fmla="*/ 0 h 3034319"/>
              <a:gd name="connsiteX2" fmla="*/ 1571394 w 7534275"/>
              <a:gd name="connsiteY2" fmla="*/ 0 h 3034319"/>
              <a:gd name="connsiteX3" fmla="*/ 2153819 w 7534275"/>
              <a:gd name="connsiteY3" fmla="*/ 0 h 3034319"/>
              <a:gd name="connsiteX4" fmla="*/ 2736244 w 7534275"/>
              <a:gd name="connsiteY4" fmla="*/ 0 h 3034319"/>
              <a:gd name="connsiteX5" fmla="*/ 3318670 w 7534275"/>
              <a:gd name="connsiteY5" fmla="*/ 0 h 3034319"/>
              <a:gd name="connsiteX6" fmla="*/ 3796258 w 7534275"/>
              <a:gd name="connsiteY6" fmla="*/ 0 h 3034319"/>
              <a:gd name="connsiteX7" fmla="*/ 4273847 w 7534275"/>
              <a:gd name="connsiteY7" fmla="*/ 0 h 3034319"/>
              <a:gd name="connsiteX8" fmla="*/ 4961109 w 7534275"/>
              <a:gd name="connsiteY8" fmla="*/ 0 h 3034319"/>
              <a:gd name="connsiteX9" fmla="*/ 5595951 w 7534275"/>
              <a:gd name="connsiteY9" fmla="*/ 0 h 3034319"/>
              <a:gd name="connsiteX10" fmla="*/ 6388050 w 7534275"/>
              <a:gd name="connsiteY10" fmla="*/ 0 h 3034319"/>
              <a:gd name="connsiteX11" fmla="*/ 7534275 w 7534275"/>
              <a:gd name="connsiteY11" fmla="*/ 1517159 h 3034319"/>
              <a:gd name="connsiteX12" fmla="*/ 7534275 w 7534275"/>
              <a:gd name="connsiteY12" fmla="*/ 1517159 h 3034319"/>
              <a:gd name="connsiteX13" fmla="*/ 6388050 w 7534275"/>
              <a:gd name="connsiteY13" fmla="*/ 3034319 h 3034319"/>
              <a:gd name="connsiteX14" fmla="*/ 5700789 w 7534275"/>
              <a:gd name="connsiteY14" fmla="*/ 3034319 h 3034319"/>
              <a:gd name="connsiteX15" fmla="*/ 5065945 w 7534275"/>
              <a:gd name="connsiteY15" fmla="*/ 3034319 h 3034319"/>
              <a:gd name="connsiteX16" fmla="*/ 4378684 w 7534275"/>
              <a:gd name="connsiteY16" fmla="*/ 3034319 h 3034319"/>
              <a:gd name="connsiteX17" fmla="*/ 3901095 w 7534275"/>
              <a:gd name="connsiteY17" fmla="*/ 3034319 h 3034319"/>
              <a:gd name="connsiteX18" fmla="*/ 3475924 w 7534275"/>
              <a:gd name="connsiteY18" fmla="*/ 3034319 h 3034319"/>
              <a:gd name="connsiteX19" fmla="*/ 2788663 w 7534275"/>
              <a:gd name="connsiteY19" fmla="*/ 3034319 h 3034319"/>
              <a:gd name="connsiteX20" fmla="*/ 2311074 w 7534275"/>
              <a:gd name="connsiteY20" fmla="*/ 3034319 h 3034319"/>
              <a:gd name="connsiteX21" fmla="*/ 1146224 w 7534275"/>
              <a:gd name="connsiteY21" fmla="*/ 3034319 h 3034319"/>
              <a:gd name="connsiteX22" fmla="*/ 0 w 7534275"/>
              <a:gd name="connsiteY22" fmla="*/ 1517159 h 3034319"/>
              <a:gd name="connsiteX0" fmla="*/ 0 w 7534275"/>
              <a:gd name="connsiteY0" fmla="*/ 1517159 h 3034319"/>
              <a:gd name="connsiteX1" fmla="*/ 1146224 w 7534275"/>
              <a:gd name="connsiteY1" fmla="*/ 0 h 3034319"/>
              <a:gd name="connsiteX2" fmla="*/ 1623813 w 7534275"/>
              <a:gd name="connsiteY2" fmla="*/ 0 h 3034319"/>
              <a:gd name="connsiteX3" fmla="*/ 2206238 w 7534275"/>
              <a:gd name="connsiteY3" fmla="*/ 0 h 3034319"/>
              <a:gd name="connsiteX4" fmla="*/ 2841081 w 7534275"/>
              <a:gd name="connsiteY4" fmla="*/ 0 h 3034319"/>
              <a:gd name="connsiteX5" fmla="*/ 3318670 w 7534275"/>
              <a:gd name="connsiteY5" fmla="*/ 0 h 3034319"/>
              <a:gd name="connsiteX6" fmla="*/ 3796258 w 7534275"/>
              <a:gd name="connsiteY6" fmla="*/ 0 h 3034319"/>
              <a:gd name="connsiteX7" fmla="*/ 4326265 w 7534275"/>
              <a:gd name="connsiteY7" fmla="*/ 0 h 3034319"/>
              <a:gd name="connsiteX8" fmla="*/ 4751435 w 7534275"/>
              <a:gd name="connsiteY8" fmla="*/ 0 h 3034319"/>
              <a:gd name="connsiteX9" fmla="*/ 5438698 w 7534275"/>
              <a:gd name="connsiteY9" fmla="*/ 0 h 3034319"/>
              <a:gd name="connsiteX10" fmla="*/ 6388050 w 7534275"/>
              <a:gd name="connsiteY10" fmla="*/ 0 h 3034319"/>
              <a:gd name="connsiteX11" fmla="*/ 7534275 w 7534275"/>
              <a:gd name="connsiteY11" fmla="*/ 1517159 h 3034319"/>
              <a:gd name="connsiteX12" fmla="*/ 7534275 w 7534275"/>
              <a:gd name="connsiteY12" fmla="*/ 1517159 h 3034319"/>
              <a:gd name="connsiteX13" fmla="*/ 6388050 w 7534275"/>
              <a:gd name="connsiteY13" fmla="*/ 3034319 h 3034319"/>
              <a:gd name="connsiteX14" fmla="*/ 5805625 w 7534275"/>
              <a:gd name="connsiteY14" fmla="*/ 3034319 h 3034319"/>
              <a:gd name="connsiteX15" fmla="*/ 5170781 w 7534275"/>
              <a:gd name="connsiteY15" fmla="*/ 3034319 h 3034319"/>
              <a:gd name="connsiteX16" fmla="*/ 4745611 w 7534275"/>
              <a:gd name="connsiteY16" fmla="*/ 3034319 h 3034319"/>
              <a:gd name="connsiteX17" fmla="*/ 4110768 w 7534275"/>
              <a:gd name="connsiteY17" fmla="*/ 3034319 h 3034319"/>
              <a:gd name="connsiteX18" fmla="*/ 3475924 w 7534275"/>
              <a:gd name="connsiteY18" fmla="*/ 3034319 h 3034319"/>
              <a:gd name="connsiteX19" fmla="*/ 2998336 w 7534275"/>
              <a:gd name="connsiteY19" fmla="*/ 3034319 h 3034319"/>
              <a:gd name="connsiteX20" fmla="*/ 2415910 w 7534275"/>
              <a:gd name="connsiteY20" fmla="*/ 3034319 h 3034319"/>
              <a:gd name="connsiteX21" fmla="*/ 1990740 w 7534275"/>
              <a:gd name="connsiteY21" fmla="*/ 3034319 h 3034319"/>
              <a:gd name="connsiteX22" fmla="*/ 1146224 w 7534275"/>
              <a:gd name="connsiteY22" fmla="*/ 3034319 h 3034319"/>
              <a:gd name="connsiteX23" fmla="*/ 0 w 7534275"/>
              <a:gd name="connsiteY23" fmla="*/ 1517159 h 3034319"/>
              <a:gd name="connsiteX0" fmla="*/ 0 w 7534275"/>
              <a:gd name="connsiteY0" fmla="*/ 1517159 h 3034319"/>
              <a:gd name="connsiteX1" fmla="*/ 1146224 w 7534275"/>
              <a:gd name="connsiteY1" fmla="*/ 0 h 3034319"/>
              <a:gd name="connsiteX2" fmla="*/ 1571394 w 7534275"/>
              <a:gd name="connsiteY2" fmla="*/ 0 h 3034319"/>
              <a:gd name="connsiteX3" fmla="*/ 2153819 w 7534275"/>
              <a:gd name="connsiteY3" fmla="*/ 0 h 3034319"/>
              <a:gd name="connsiteX4" fmla="*/ 2736244 w 7534275"/>
              <a:gd name="connsiteY4" fmla="*/ 0 h 3034319"/>
              <a:gd name="connsiteX5" fmla="*/ 3318670 w 7534275"/>
              <a:gd name="connsiteY5" fmla="*/ 0 h 3034319"/>
              <a:gd name="connsiteX6" fmla="*/ 3796258 w 7534275"/>
              <a:gd name="connsiteY6" fmla="*/ 0 h 3034319"/>
              <a:gd name="connsiteX7" fmla="*/ 4273847 w 7534275"/>
              <a:gd name="connsiteY7" fmla="*/ 0 h 3034319"/>
              <a:gd name="connsiteX8" fmla="*/ 4961109 w 7534275"/>
              <a:gd name="connsiteY8" fmla="*/ 0 h 3034319"/>
              <a:gd name="connsiteX9" fmla="*/ 5595951 w 7534275"/>
              <a:gd name="connsiteY9" fmla="*/ 0 h 3034319"/>
              <a:gd name="connsiteX10" fmla="*/ 6388050 w 7534275"/>
              <a:gd name="connsiteY10" fmla="*/ 0 h 3034319"/>
              <a:gd name="connsiteX11" fmla="*/ 7534275 w 7534275"/>
              <a:gd name="connsiteY11" fmla="*/ 1517159 h 3034319"/>
              <a:gd name="connsiteX12" fmla="*/ 7534275 w 7534275"/>
              <a:gd name="connsiteY12" fmla="*/ 1517159 h 3034319"/>
              <a:gd name="connsiteX13" fmla="*/ 6388050 w 7534275"/>
              <a:gd name="connsiteY13" fmla="*/ 3034319 h 3034319"/>
              <a:gd name="connsiteX14" fmla="*/ 5700789 w 7534275"/>
              <a:gd name="connsiteY14" fmla="*/ 3034319 h 3034319"/>
              <a:gd name="connsiteX15" fmla="*/ 5065945 w 7534275"/>
              <a:gd name="connsiteY15" fmla="*/ 3034319 h 3034319"/>
              <a:gd name="connsiteX16" fmla="*/ 4378684 w 7534275"/>
              <a:gd name="connsiteY16" fmla="*/ 3034319 h 3034319"/>
              <a:gd name="connsiteX17" fmla="*/ 3901095 w 7534275"/>
              <a:gd name="connsiteY17" fmla="*/ 3034319 h 3034319"/>
              <a:gd name="connsiteX18" fmla="*/ 3475924 w 7534275"/>
              <a:gd name="connsiteY18" fmla="*/ 3034319 h 3034319"/>
              <a:gd name="connsiteX19" fmla="*/ 2788663 w 7534275"/>
              <a:gd name="connsiteY19" fmla="*/ 3034319 h 3034319"/>
              <a:gd name="connsiteX20" fmla="*/ 2311074 w 7534275"/>
              <a:gd name="connsiteY20" fmla="*/ 3034319 h 3034319"/>
              <a:gd name="connsiteX21" fmla="*/ 1146224 w 7534275"/>
              <a:gd name="connsiteY21" fmla="*/ 3034319 h 3034319"/>
              <a:gd name="connsiteX22" fmla="*/ 0 w 7534275"/>
              <a:gd name="connsiteY22" fmla="*/ 1517159 h 303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34275" h="3034319" fill="none" extrusionOk="0">
                <a:moveTo>
                  <a:pt x="0" y="1517159"/>
                </a:moveTo>
                <a:cubicBezTo>
                  <a:pt x="-188828" y="804787"/>
                  <a:pt x="635880" y="-63929"/>
                  <a:pt x="1146224" y="0"/>
                </a:cubicBezTo>
                <a:cubicBezTo>
                  <a:pt x="1352922" y="-22659"/>
                  <a:pt x="1392926" y="61226"/>
                  <a:pt x="1571394" y="0"/>
                </a:cubicBezTo>
                <a:cubicBezTo>
                  <a:pt x="1758339" y="-116073"/>
                  <a:pt x="1958306" y="38390"/>
                  <a:pt x="2153819" y="0"/>
                </a:cubicBezTo>
                <a:cubicBezTo>
                  <a:pt x="2217713" y="-38257"/>
                  <a:pt x="2432455" y="118078"/>
                  <a:pt x="2736244" y="0"/>
                </a:cubicBezTo>
                <a:cubicBezTo>
                  <a:pt x="2904160" y="-58259"/>
                  <a:pt x="3161942" y="35994"/>
                  <a:pt x="3318670" y="0"/>
                </a:cubicBezTo>
                <a:cubicBezTo>
                  <a:pt x="3506359" y="-87881"/>
                  <a:pt x="3664293" y="-16994"/>
                  <a:pt x="3796258" y="0"/>
                </a:cubicBezTo>
                <a:cubicBezTo>
                  <a:pt x="3853507" y="4550"/>
                  <a:pt x="4156812" y="99761"/>
                  <a:pt x="4273847" y="0"/>
                </a:cubicBezTo>
                <a:cubicBezTo>
                  <a:pt x="4432900" y="-109904"/>
                  <a:pt x="4729855" y="66047"/>
                  <a:pt x="4961109" y="0"/>
                </a:cubicBezTo>
                <a:cubicBezTo>
                  <a:pt x="5206821" y="-155029"/>
                  <a:pt x="5254225" y="94968"/>
                  <a:pt x="5595951" y="0"/>
                </a:cubicBezTo>
                <a:cubicBezTo>
                  <a:pt x="5960211" y="-47735"/>
                  <a:pt x="6213490" y="-30271"/>
                  <a:pt x="6388050" y="0"/>
                </a:cubicBezTo>
                <a:cubicBezTo>
                  <a:pt x="7264159" y="-98885"/>
                  <a:pt x="7467099" y="685925"/>
                  <a:pt x="7534275" y="1517159"/>
                </a:cubicBezTo>
                <a:lnTo>
                  <a:pt x="7534275" y="1517159"/>
                </a:lnTo>
                <a:cubicBezTo>
                  <a:pt x="7284813" y="2537002"/>
                  <a:pt x="6819872" y="2902377"/>
                  <a:pt x="6388050" y="3034319"/>
                </a:cubicBezTo>
                <a:cubicBezTo>
                  <a:pt x="6124719" y="3110598"/>
                  <a:pt x="5865331" y="3068037"/>
                  <a:pt x="5700789" y="3034319"/>
                </a:cubicBezTo>
                <a:cubicBezTo>
                  <a:pt x="5525202" y="3077755"/>
                  <a:pt x="5190901" y="2984615"/>
                  <a:pt x="5065945" y="3034319"/>
                </a:cubicBezTo>
                <a:cubicBezTo>
                  <a:pt x="4857603" y="3215642"/>
                  <a:pt x="4549523" y="2873158"/>
                  <a:pt x="4378684" y="3034319"/>
                </a:cubicBezTo>
                <a:cubicBezTo>
                  <a:pt x="4079314" y="3112755"/>
                  <a:pt x="4109475" y="2961993"/>
                  <a:pt x="3901095" y="3034319"/>
                </a:cubicBezTo>
                <a:cubicBezTo>
                  <a:pt x="3648540" y="3114403"/>
                  <a:pt x="3605047" y="3020732"/>
                  <a:pt x="3475924" y="3034319"/>
                </a:cubicBezTo>
                <a:cubicBezTo>
                  <a:pt x="3425153" y="3013876"/>
                  <a:pt x="3176523" y="3028072"/>
                  <a:pt x="2788663" y="3034319"/>
                </a:cubicBezTo>
                <a:cubicBezTo>
                  <a:pt x="2564393" y="3047561"/>
                  <a:pt x="2552211" y="3011693"/>
                  <a:pt x="2311074" y="3034319"/>
                </a:cubicBezTo>
                <a:cubicBezTo>
                  <a:pt x="1978962" y="2996977"/>
                  <a:pt x="1726860" y="2888773"/>
                  <a:pt x="1146224" y="3034319"/>
                </a:cubicBezTo>
                <a:cubicBezTo>
                  <a:pt x="574440" y="2739915"/>
                  <a:pt x="-55102" y="2349019"/>
                  <a:pt x="0" y="1517159"/>
                </a:cubicBezTo>
                <a:close/>
              </a:path>
              <a:path w="7534275" h="3034319" stroke="0" extrusionOk="0">
                <a:moveTo>
                  <a:pt x="0" y="1517159"/>
                </a:moveTo>
                <a:cubicBezTo>
                  <a:pt x="176442" y="209308"/>
                  <a:pt x="555664" y="-62697"/>
                  <a:pt x="1146224" y="0"/>
                </a:cubicBezTo>
                <a:cubicBezTo>
                  <a:pt x="1321747" y="-80108"/>
                  <a:pt x="1378204" y="14518"/>
                  <a:pt x="1623813" y="0"/>
                </a:cubicBezTo>
                <a:cubicBezTo>
                  <a:pt x="1838909" y="-26380"/>
                  <a:pt x="1991689" y="78761"/>
                  <a:pt x="2206238" y="0"/>
                </a:cubicBezTo>
                <a:cubicBezTo>
                  <a:pt x="2395735" y="6430"/>
                  <a:pt x="2548665" y="-11498"/>
                  <a:pt x="2841081" y="0"/>
                </a:cubicBezTo>
                <a:cubicBezTo>
                  <a:pt x="3081306" y="-82917"/>
                  <a:pt x="3132337" y="50952"/>
                  <a:pt x="3318670" y="0"/>
                </a:cubicBezTo>
                <a:cubicBezTo>
                  <a:pt x="3492823" y="-97368"/>
                  <a:pt x="3552451" y="25354"/>
                  <a:pt x="3796258" y="0"/>
                </a:cubicBezTo>
                <a:cubicBezTo>
                  <a:pt x="3988256" y="-71577"/>
                  <a:pt x="4094752" y="80181"/>
                  <a:pt x="4326265" y="0"/>
                </a:cubicBezTo>
                <a:cubicBezTo>
                  <a:pt x="4551022" y="-69805"/>
                  <a:pt x="4681329" y="29538"/>
                  <a:pt x="4751435" y="0"/>
                </a:cubicBezTo>
                <a:cubicBezTo>
                  <a:pt x="4883059" y="-94711"/>
                  <a:pt x="5238569" y="37894"/>
                  <a:pt x="5438698" y="0"/>
                </a:cubicBezTo>
                <a:cubicBezTo>
                  <a:pt x="5506379" y="-103345"/>
                  <a:pt x="5918352" y="23229"/>
                  <a:pt x="6388050" y="0"/>
                </a:cubicBezTo>
                <a:cubicBezTo>
                  <a:pt x="6642603" y="-328791"/>
                  <a:pt x="7662779" y="851996"/>
                  <a:pt x="7534275" y="1517159"/>
                </a:cubicBezTo>
                <a:lnTo>
                  <a:pt x="7534275" y="1517159"/>
                </a:lnTo>
                <a:cubicBezTo>
                  <a:pt x="7546459" y="2584214"/>
                  <a:pt x="7145094" y="3001984"/>
                  <a:pt x="6388050" y="3034319"/>
                </a:cubicBezTo>
                <a:cubicBezTo>
                  <a:pt x="6287433" y="2986103"/>
                  <a:pt x="6052059" y="3047156"/>
                  <a:pt x="5805625" y="3034319"/>
                </a:cubicBezTo>
                <a:cubicBezTo>
                  <a:pt x="5554363" y="3038686"/>
                  <a:pt x="5379437" y="3069656"/>
                  <a:pt x="5170781" y="3034319"/>
                </a:cubicBezTo>
                <a:cubicBezTo>
                  <a:pt x="5008944" y="3087347"/>
                  <a:pt x="4900908" y="2992402"/>
                  <a:pt x="4745611" y="3034319"/>
                </a:cubicBezTo>
                <a:cubicBezTo>
                  <a:pt x="4685956" y="3126124"/>
                  <a:pt x="4292621" y="2894262"/>
                  <a:pt x="4110768" y="3034319"/>
                </a:cubicBezTo>
                <a:cubicBezTo>
                  <a:pt x="3895668" y="3217182"/>
                  <a:pt x="3706668" y="2908790"/>
                  <a:pt x="3475924" y="3034319"/>
                </a:cubicBezTo>
                <a:cubicBezTo>
                  <a:pt x="3207546" y="3083897"/>
                  <a:pt x="3140847" y="2958275"/>
                  <a:pt x="2998336" y="3034319"/>
                </a:cubicBezTo>
                <a:cubicBezTo>
                  <a:pt x="2790227" y="3148333"/>
                  <a:pt x="2618347" y="2978229"/>
                  <a:pt x="2415910" y="3034319"/>
                </a:cubicBezTo>
                <a:cubicBezTo>
                  <a:pt x="2152593" y="3102746"/>
                  <a:pt x="2081684" y="2968276"/>
                  <a:pt x="1990740" y="3034319"/>
                </a:cubicBezTo>
                <a:cubicBezTo>
                  <a:pt x="1831383" y="3108645"/>
                  <a:pt x="1520805" y="3049203"/>
                  <a:pt x="1146224" y="3034319"/>
                </a:cubicBezTo>
                <a:cubicBezTo>
                  <a:pt x="857717" y="3167428"/>
                  <a:pt x="-68055" y="2550145"/>
                  <a:pt x="0" y="1517159"/>
                </a:cubicBezTo>
                <a:close/>
              </a:path>
              <a:path w="7534275" h="3034319" fill="none" stroke="0" extrusionOk="0">
                <a:moveTo>
                  <a:pt x="0" y="1517159"/>
                </a:moveTo>
                <a:cubicBezTo>
                  <a:pt x="76375" y="465194"/>
                  <a:pt x="222247" y="-22523"/>
                  <a:pt x="1146224" y="0"/>
                </a:cubicBezTo>
                <a:cubicBezTo>
                  <a:pt x="1300740" y="-67395"/>
                  <a:pt x="1348749" y="10944"/>
                  <a:pt x="1571394" y="0"/>
                </a:cubicBezTo>
                <a:cubicBezTo>
                  <a:pt x="1761250" y="-34145"/>
                  <a:pt x="2046318" y="66634"/>
                  <a:pt x="2153819" y="0"/>
                </a:cubicBezTo>
                <a:cubicBezTo>
                  <a:pt x="2354208" y="-60515"/>
                  <a:pt x="2491943" y="97314"/>
                  <a:pt x="2736244" y="0"/>
                </a:cubicBezTo>
                <a:cubicBezTo>
                  <a:pt x="2954108" y="-61088"/>
                  <a:pt x="3042017" y="73206"/>
                  <a:pt x="3318670" y="0"/>
                </a:cubicBezTo>
                <a:cubicBezTo>
                  <a:pt x="3542367" y="-45571"/>
                  <a:pt x="3672882" y="-9088"/>
                  <a:pt x="3796258" y="0"/>
                </a:cubicBezTo>
                <a:cubicBezTo>
                  <a:pt x="3928363" y="-809"/>
                  <a:pt x="4163646" y="47312"/>
                  <a:pt x="4273847" y="0"/>
                </a:cubicBezTo>
                <a:cubicBezTo>
                  <a:pt x="4419711" y="-72930"/>
                  <a:pt x="4734028" y="127010"/>
                  <a:pt x="4961109" y="0"/>
                </a:cubicBezTo>
                <a:cubicBezTo>
                  <a:pt x="5196777" y="-135266"/>
                  <a:pt x="5334410" y="103408"/>
                  <a:pt x="5595951" y="0"/>
                </a:cubicBezTo>
                <a:cubicBezTo>
                  <a:pt x="5906282" y="-146090"/>
                  <a:pt x="6141001" y="42391"/>
                  <a:pt x="6388050" y="0"/>
                </a:cubicBezTo>
                <a:cubicBezTo>
                  <a:pt x="6997109" y="-102364"/>
                  <a:pt x="7501613" y="857446"/>
                  <a:pt x="7534275" y="1517159"/>
                </a:cubicBezTo>
                <a:lnTo>
                  <a:pt x="7534275" y="1517159"/>
                </a:lnTo>
                <a:cubicBezTo>
                  <a:pt x="7313310" y="2488082"/>
                  <a:pt x="6889787" y="2877641"/>
                  <a:pt x="6388050" y="3034319"/>
                </a:cubicBezTo>
                <a:cubicBezTo>
                  <a:pt x="6071176" y="3126673"/>
                  <a:pt x="5947373" y="2984981"/>
                  <a:pt x="5700789" y="3034319"/>
                </a:cubicBezTo>
                <a:cubicBezTo>
                  <a:pt x="5568258" y="3045899"/>
                  <a:pt x="5211441" y="2973362"/>
                  <a:pt x="5065945" y="3034319"/>
                </a:cubicBezTo>
                <a:cubicBezTo>
                  <a:pt x="4875986" y="3190941"/>
                  <a:pt x="4558214" y="2892584"/>
                  <a:pt x="4378684" y="3034319"/>
                </a:cubicBezTo>
                <a:cubicBezTo>
                  <a:pt x="4134102" y="3169894"/>
                  <a:pt x="4073387" y="3000798"/>
                  <a:pt x="3901095" y="3034319"/>
                </a:cubicBezTo>
                <a:cubicBezTo>
                  <a:pt x="3689697" y="3066394"/>
                  <a:pt x="3569666" y="2969404"/>
                  <a:pt x="3475924" y="3034319"/>
                </a:cubicBezTo>
                <a:cubicBezTo>
                  <a:pt x="3372058" y="3050873"/>
                  <a:pt x="3013856" y="3094104"/>
                  <a:pt x="2788663" y="3034319"/>
                </a:cubicBezTo>
                <a:cubicBezTo>
                  <a:pt x="2547328" y="3047557"/>
                  <a:pt x="2545505" y="3012267"/>
                  <a:pt x="2311074" y="3034319"/>
                </a:cubicBezTo>
                <a:cubicBezTo>
                  <a:pt x="2032651" y="2953325"/>
                  <a:pt x="1596698" y="3106023"/>
                  <a:pt x="1146224" y="3034319"/>
                </a:cubicBezTo>
                <a:cubicBezTo>
                  <a:pt x="511316" y="2994403"/>
                  <a:pt x="76087" y="2259798"/>
                  <a:pt x="0" y="1517159"/>
                </a:cubicBezTo>
                <a:close/>
              </a:path>
              <a:path w="7534275" h="3034319" fill="none" stroke="0" extrusionOk="0">
                <a:moveTo>
                  <a:pt x="0" y="1517159"/>
                </a:moveTo>
                <a:cubicBezTo>
                  <a:pt x="-27531" y="664248"/>
                  <a:pt x="490551" y="-90192"/>
                  <a:pt x="1146224" y="0"/>
                </a:cubicBezTo>
                <a:cubicBezTo>
                  <a:pt x="1323254" y="-48682"/>
                  <a:pt x="1373119" y="42568"/>
                  <a:pt x="1571394" y="0"/>
                </a:cubicBezTo>
                <a:cubicBezTo>
                  <a:pt x="1749776" y="-60274"/>
                  <a:pt x="2007393" y="58936"/>
                  <a:pt x="2153819" y="0"/>
                </a:cubicBezTo>
                <a:cubicBezTo>
                  <a:pt x="2286466" y="-47158"/>
                  <a:pt x="2445584" y="106659"/>
                  <a:pt x="2736244" y="0"/>
                </a:cubicBezTo>
                <a:cubicBezTo>
                  <a:pt x="2913333" y="-48042"/>
                  <a:pt x="3110339" y="64204"/>
                  <a:pt x="3318670" y="0"/>
                </a:cubicBezTo>
                <a:cubicBezTo>
                  <a:pt x="3539853" y="-65842"/>
                  <a:pt x="3663823" y="-7866"/>
                  <a:pt x="3796258" y="0"/>
                </a:cubicBezTo>
                <a:cubicBezTo>
                  <a:pt x="3887387" y="5726"/>
                  <a:pt x="4139749" y="96191"/>
                  <a:pt x="4273847" y="0"/>
                </a:cubicBezTo>
                <a:cubicBezTo>
                  <a:pt x="4422239" y="-73414"/>
                  <a:pt x="4709343" y="112902"/>
                  <a:pt x="4961109" y="0"/>
                </a:cubicBezTo>
                <a:cubicBezTo>
                  <a:pt x="5169438" y="-138183"/>
                  <a:pt x="5311377" y="86974"/>
                  <a:pt x="5595951" y="0"/>
                </a:cubicBezTo>
                <a:cubicBezTo>
                  <a:pt x="5955776" y="-103513"/>
                  <a:pt x="6176347" y="-44142"/>
                  <a:pt x="6388050" y="0"/>
                </a:cubicBezTo>
                <a:cubicBezTo>
                  <a:pt x="7080180" y="-150558"/>
                  <a:pt x="7487044" y="742887"/>
                  <a:pt x="7534275" y="1517159"/>
                </a:cubicBezTo>
                <a:lnTo>
                  <a:pt x="7534275" y="1517159"/>
                </a:lnTo>
                <a:cubicBezTo>
                  <a:pt x="7265317" y="2592390"/>
                  <a:pt x="6846936" y="2959575"/>
                  <a:pt x="6388050" y="3034319"/>
                </a:cubicBezTo>
                <a:cubicBezTo>
                  <a:pt x="6102595" y="3101679"/>
                  <a:pt x="5906218" y="3038066"/>
                  <a:pt x="5700789" y="3034319"/>
                </a:cubicBezTo>
                <a:cubicBezTo>
                  <a:pt x="5568300" y="3091004"/>
                  <a:pt x="5202407" y="2984165"/>
                  <a:pt x="5065945" y="3034319"/>
                </a:cubicBezTo>
                <a:cubicBezTo>
                  <a:pt x="4880495" y="3194761"/>
                  <a:pt x="4592339" y="2832484"/>
                  <a:pt x="4378684" y="3034319"/>
                </a:cubicBezTo>
                <a:cubicBezTo>
                  <a:pt x="4091627" y="3124603"/>
                  <a:pt x="4106133" y="2961957"/>
                  <a:pt x="3901095" y="3034319"/>
                </a:cubicBezTo>
                <a:cubicBezTo>
                  <a:pt x="3686791" y="3094394"/>
                  <a:pt x="3579143" y="3007296"/>
                  <a:pt x="3475924" y="3034319"/>
                </a:cubicBezTo>
                <a:cubicBezTo>
                  <a:pt x="3430935" y="3007891"/>
                  <a:pt x="3087623" y="3044997"/>
                  <a:pt x="2788663" y="3034319"/>
                </a:cubicBezTo>
                <a:cubicBezTo>
                  <a:pt x="2556956" y="3049052"/>
                  <a:pt x="2546718" y="3008466"/>
                  <a:pt x="2311074" y="3034319"/>
                </a:cubicBezTo>
                <a:cubicBezTo>
                  <a:pt x="2033224" y="2961678"/>
                  <a:pt x="1631780" y="3060909"/>
                  <a:pt x="1146224" y="3034319"/>
                </a:cubicBezTo>
                <a:cubicBezTo>
                  <a:pt x="676022" y="2762964"/>
                  <a:pt x="23811" y="2235997"/>
                  <a:pt x="0" y="151715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517159 h 3034319"/>
                      <a:gd name="connsiteX1" fmla="*/ 1146224 w 7534275"/>
                      <a:gd name="connsiteY1" fmla="*/ 0 h 3034319"/>
                      <a:gd name="connsiteX2" fmla="*/ 1571394 w 7534275"/>
                      <a:gd name="connsiteY2" fmla="*/ 0 h 3034319"/>
                      <a:gd name="connsiteX3" fmla="*/ 2153819 w 7534275"/>
                      <a:gd name="connsiteY3" fmla="*/ 0 h 3034319"/>
                      <a:gd name="connsiteX4" fmla="*/ 2736244 w 7534275"/>
                      <a:gd name="connsiteY4" fmla="*/ 0 h 3034319"/>
                      <a:gd name="connsiteX5" fmla="*/ 3318670 w 7534275"/>
                      <a:gd name="connsiteY5" fmla="*/ 0 h 3034319"/>
                      <a:gd name="connsiteX6" fmla="*/ 3796258 w 7534275"/>
                      <a:gd name="connsiteY6" fmla="*/ 0 h 3034319"/>
                      <a:gd name="connsiteX7" fmla="*/ 4273847 w 7534275"/>
                      <a:gd name="connsiteY7" fmla="*/ 0 h 3034319"/>
                      <a:gd name="connsiteX8" fmla="*/ 4961109 w 7534275"/>
                      <a:gd name="connsiteY8" fmla="*/ 0 h 3034319"/>
                      <a:gd name="connsiteX9" fmla="*/ 5595951 w 7534275"/>
                      <a:gd name="connsiteY9" fmla="*/ 0 h 3034319"/>
                      <a:gd name="connsiteX10" fmla="*/ 6388050 w 7534275"/>
                      <a:gd name="connsiteY10" fmla="*/ 0 h 3034319"/>
                      <a:gd name="connsiteX11" fmla="*/ 7534275 w 7534275"/>
                      <a:gd name="connsiteY11" fmla="*/ 1517159 h 3034319"/>
                      <a:gd name="connsiteX12" fmla="*/ 7534275 w 7534275"/>
                      <a:gd name="connsiteY12" fmla="*/ 1517159 h 3034319"/>
                      <a:gd name="connsiteX13" fmla="*/ 6388050 w 7534275"/>
                      <a:gd name="connsiteY13" fmla="*/ 3034319 h 3034319"/>
                      <a:gd name="connsiteX14" fmla="*/ 5700789 w 7534275"/>
                      <a:gd name="connsiteY14" fmla="*/ 3034319 h 3034319"/>
                      <a:gd name="connsiteX15" fmla="*/ 5065945 w 7534275"/>
                      <a:gd name="connsiteY15" fmla="*/ 3034319 h 3034319"/>
                      <a:gd name="connsiteX16" fmla="*/ 4378684 w 7534275"/>
                      <a:gd name="connsiteY16" fmla="*/ 3034319 h 3034319"/>
                      <a:gd name="connsiteX17" fmla="*/ 3901095 w 7534275"/>
                      <a:gd name="connsiteY17" fmla="*/ 3034319 h 3034319"/>
                      <a:gd name="connsiteX18" fmla="*/ 3475924 w 7534275"/>
                      <a:gd name="connsiteY18" fmla="*/ 3034319 h 3034319"/>
                      <a:gd name="connsiteX19" fmla="*/ 2788663 w 7534275"/>
                      <a:gd name="connsiteY19" fmla="*/ 3034319 h 3034319"/>
                      <a:gd name="connsiteX20" fmla="*/ 2311074 w 7534275"/>
                      <a:gd name="connsiteY20" fmla="*/ 3034319 h 3034319"/>
                      <a:gd name="connsiteX21" fmla="*/ 1146224 w 7534275"/>
                      <a:gd name="connsiteY21" fmla="*/ 3034319 h 3034319"/>
                      <a:gd name="connsiteX22" fmla="*/ 0 w 7534275"/>
                      <a:gd name="connsiteY22" fmla="*/ 1517159 h 3034319"/>
                      <a:gd name="connsiteX0" fmla="*/ 0 w 7534275"/>
                      <a:gd name="connsiteY0" fmla="*/ 1517159 h 3034319"/>
                      <a:gd name="connsiteX1" fmla="*/ 1146224 w 7534275"/>
                      <a:gd name="connsiteY1" fmla="*/ 0 h 3034319"/>
                      <a:gd name="connsiteX2" fmla="*/ 1623813 w 7534275"/>
                      <a:gd name="connsiteY2" fmla="*/ 0 h 3034319"/>
                      <a:gd name="connsiteX3" fmla="*/ 2206238 w 7534275"/>
                      <a:gd name="connsiteY3" fmla="*/ 0 h 3034319"/>
                      <a:gd name="connsiteX4" fmla="*/ 2841081 w 7534275"/>
                      <a:gd name="connsiteY4" fmla="*/ 0 h 3034319"/>
                      <a:gd name="connsiteX5" fmla="*/ 3318670 w 7534275"/>
                      <a:gd name="connsiteY5" fmla="*/ 0 h 3034319"/>
                      <a:gd name="connsiteX6" fmla="*/ 3796258 w 7534275"/>
                      <a:gd name="connsiteY6" fmla="*/ 0 h 3034319"/>
                      <a:gd name="connsiteX7" fmla="*/ 4326265 w 7534275"/>
                      <a:gd name="connsiteY7" fmla="*/ 0 h 3034319"/>
                      <a:gd name="connsiteX8" fmla="*/ 4751435 w 7534275"/>
                      <a:gd name="connsiteY8" fmla="*/ 0 h 3034319"/>
                      <a:gd name="connsiteX9" fmla="*/ 5438698 w 7534275"/>
                      <a:gd name="connsiteY9" fmla="*/ 0 h 3034319"/>
                      <a:gd name="connsiteX10" fmla="*/ 6388050 w 7534275"/>
                      <a:gd name="connsiteY10" fmla="*/ 0 h 3034319"/>
                      <a:gd name="connsiteX11" fmla="*/ 7534275 w 7534275"/>
                      <a:gd name="connsiteY11" fmla="*/ 1517159 h 3034319"/>
                      <a:gd name="connsiteX12" fmla="*/ 7534275 w 7534275"/>
                      <a:gd name="connsiteY12" fmla="*/ 1517159 h 3034319"/>
                      <a:gd name="connsiteX13" fmla="*/ 6388050 w 7534275"/>
                      <a:gd name="connsiteY13" fmla="*/ 3034319 h 3034319"/>
                      <a:gd name="connsiteX14" fmla="*/ 5805625 w 7534275"/>
                      <a:gd name="connsiteY14" fmla="*/ 3034319 h 3034319"/>
                      <a:gd name="connsiteX15" fmla="*/ 5170781 w 7534275"/>
                      <a:gd name="connsiteY15" fmla="*/ 3034319 h 3034319"/>
                      <a:gd name="connsiteX16" fmla="*/ 4745611 w 7534275"/>
                      <a:gd name="connsiteY16" fmla="*/ 3034319 h 3034319"/>
                      <a:gd name="connsiteX17" fmla="*/ 4110768 w 7534275"/>
                      <a:gd name="connsiteY17" fmla="*/ 3034319 h 3034319"/>
                      <a:gd name="connsiteX18" fmla="*/ 3475924 w 7534275"/>
                      <a:gd name="connsiteY18" fmla="*/ 3034319 h 3034319"/>
                      <a:gd name="connsiteX19" fmla="*/ 2998336 w 7534275"/>
                      <a:gd name="connsiteY19" fmla="*/ 3034319 h 3034319"/>
                      <a:gd name="connsiteX20" fmla="*/ 2415910 w 7534275"/>
                      <a:gd name="connsiteY20" fmla="*/ 3034319 h 3034319"/>
                      <a:gd name="connsiteX21" fmla="*/ 1990740 w 7534275"/>
                      <a:gd name="connsiteY21" fmla="*/ 3034319 h 3034319"/>
                      <a:gd name="connsiteX22" fmla="*/ 1146224 w 7534275"/>
                      <a:gd name="connsiteY22" fmla="*/ 3034319 h 3034319"/>
                      <a:gd name="connsiteX23" fmla="*/ 0 w 7534275"/>
                      <a:gd name="connsiteY23" fmla="*/ 1517159 h 3034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034319" fill="none" extrusionOk="0">
                        <a:moveTo>
                          <a:pt x="0" y="1517159"/>
                        </a:moveTo>
                        <a:cubicBezTo>
                          <a:pt x="-59834" y="700183"/>
                          <a:pt x="552937" y="-66653"/>
                          <a:pt x="1146224" y="0"/>
                        </a:cubicBezTo>
                        <a:cubicBezTo>
                          <a:pt x="1331032" y="-40986"/>
                          <a:pt x="1377474" y="51669"/>
                          <a:pt x="1571394" y="0"/>
                        </a:cubicBezTo>
                        <a:cubicBezTo>
                          <a:pt x="1767592" y="-83652"/>
                          <a:pt x="1983406" y="40458"/>
                          <a:pt x="2153819" y="0"/>
                        </a:cubicBezTo>
                        <a:cubicBezTo>
                          <a:pt x="2275087" y="-41195"/>
                          <a:pt x="2454021" y="106959"/>
                          <a:pt x="2736244" y="0"/>
                        </a:cubicBezTo>
                        <a:cubicBezTo>
                          <a:pt x="2952722" y="-74609"/>
                          <a:pt x="3136190" y="42355"/>
                          <a:pt x="3318670" y="0"/>
                        </a:cubicBezTo>
                        <a:cubicBezTo>
                          <a:pt x="3517751" y="-73410"/>
                          <a:pt x="3665428" y="3587"/>
                          <a:pt x="3796258" y="0"/>
                        </a:cubicBezTo>
                        <a:cubicBezTo>
                          <a:pt x="3888890" y="-3348"/>
                          <a:pt x="4139945" y="60229"/>
                          <a:pt x="4273847" y="0"/>
                        </a:cubicBezTo>
                        <a:cubicBezTo>
                          <a:pt x="4422977" y="-79058"/>
                          <a:pt x="4745736" y="84556"/>
                          <a:pt x="4961109" y="0"/>
                        </a:cubicBezTo>
                        <a:cubicBezTo>
                          <a:pt x="5180144" y="-112589"/>
                          <a:pt x="5268448" y="95070"/>
                          <a:pt x="5595951" y="0"/>
                        </a:cubicBezTo>
                        <a:cubicBezTo>
                          <a:pt x="5923549" y="-72758"/>
                          <a:pt x="6210031" y="-22507"/>
                          <a:pt x="6388050" y="0"/>
                        </a:cubicBezTo>
                        <a:cubicBezTo>
                          <a:pt x="7150226" y="-66417"/>
                          <a:pt x="7507777" y="655274"/>
                          <a:pt x="7534275" y="1517159"/>
                        </a:cubicBezTo>
                        <a:lnTo>
                          <a:pt x="7534275" y="1517159"/>
                        </a:lnTo>
                        <a:cubicBezTo>
                          <a:pt x="7370523" y="2500749"/>
                          <a:pt x="6911828" y="2899793"/>
                          <a:pt x="6388050" y="3034319"/>
                        </a:cubicBezTo>
                        <a:cubicBezTo>
                          <a:pt x="6106659" y="3095750"/>
                          <a:pt x="5878445" y="3036489"/>
                          <a:pt x="5700789" y="3034319"/>
                        </a:cubicBezTo>
                        <a:cubicBezTo>
                          <a:pt x="5521994" y="3070377"/>
                          <a:pt x="5227366" y="2952834"/>
                          <a:pt x="5065945" y="3034319"/>
                        </a:cubicBezTo>
                        <a:cubicBezTo>
                          <a:pt x="4878933" y="3146192"/>
                          <a:pt x="4579054" y="2898117"/>
                          <a:pt x="4378684" y="3034319"/>
                        </a:cubicBezTo>
                        <a:cubicBezTo>
                          <a:pt x="4093782" y="3117522"/>
                          <a:pt x="4119961" y="2991987"/>
                          <a:pt x="3901095" y="3034319"/>
                        </a:cubicBezTo>
                        <a:cubicBezTo>
                          <a:pt x="3664091" y="3090960"/>
                          <a:pt x="3588832" y="2997857"/>
                          <a:pt x="3475924" y="3034319"/>
                        </a:cubicBezTo>
                        <a:cubicBezTo>
                          <a:pt x="3389489" y="3081125"/>
                          <a:pt x="3090581" y="3025425"/>
                          <a:pt x="2788663" y="3034319"/>
                        </a:cubicBezTo>
                        <a:cubicBezTo>
                          <a:pt x="2560185" y="3046777"/>
                          <a:pt x="2545799" y="3014394"/>
                          <a:pt x="2311074" y="3034319"/>
                        </a:cubicBezTo>
                        <a:cubicBezTo>
                          <a:pt x="2034321" y="3026130"/>
                          <a:pt x="1628712" y="2961623"/>
                          <a:pt x="1146224" y="3034319"/>
                        </a:cubicBezTo>
                        <a:cubicBezTo>
                          <a:pt x="515568" y="2851545"/>
                          <a:pt x="81622" y="2251071"/>
                          <a:pt x="0" y="1517159"/>
                        </a:cubicBezTo>
                        <a:close/>
                      </a:path>
                      <a:path w="7534275" h="3034319" stroke="0" extrusionOk="0">
                        <a:moveTo>
                          <a:pt x="0" y="1517159"/>
                        </a:moveTo>
                        <a:cubicBezTo>
                          <a:pt x="147301" y="338511"/>
                          <a:pt x="432306" y="-62785"/>
                          <a:pt x="1146224" y="0"/>
                        </a:cubicBezTo>
                        <a:cubicBezTo>
                          <a:pt x="1343187" y="-76785"/>
                          <a:pt x="1394555" y="13826"/>
                          <a:pt x="1623813" y="0"/>
                        </a:cubicBezTo>
                        <a:cubicBezTo>
                          <a:pt x="1839649" y="-19337"/>
                          <a:pt x="1997833" y="60641"/>
                          <a:pt x="2206238" y="0"/>
                        </a:cubicBezTo>
                        <a:cubicBezTo>
                          <a:pt x="2399333" y="-8801"/>
                          <a:pt x="2591314" y="20211"/>
                          <a:pt x="2841081" y="0"/>
                        </a:cubicBezTo>
                        <a:cubicBezTo>
                          <a:pt x="3073432" y="-57425"/>
                          <a:pt x="3129971" y="56115"/>
                          <a:pt x="3318670" y="0"/>
                        </a:cubicBezTo>
                        <a:cubicBezTo>
                          <a:pt x="3502817" y="-79420"/>
                          <a:pt x="3572437" y="25067"/>
                          <a:pt x="3796258" y="0"/>
                        </a:cubicBezTo>
                        <a:cubicBezTo>
                          <a:pt x="3989701" y="-57458"/>
                          <a:pt x="4104642" y="77461"/>
                          <a:pt x="4326265" y="0"/>
                        </a:cubicBezTo>
                        <a:cubicBezTo>
                          <a:pt x="4525771" y="-67563"/>
                          <a:pt x="4673828" y="41244"/>
                          <a:pt x="4751435" y="0"/>
                        </a:cubicBezTo>
                        <a:cubicBezTo>
                          <a:pt x="4866272" y="-80578"/>
                          <a:pt x="5237040" y="48704"/>
                          <a:pt x="5438698" y="0"/>
                        </a:cubicBezTo>
                        <a:cubicBezTo>
                          <a:pt x="5576295" y="-105432"/>
                          <a:pt x="5924143" y="15399"/>
                          <a:pt x="6388050" y="0"/>
                        </a:cubicBezTo>
                        <a:cubicBezTo>
                          <a:pt x="6797678" y="-282753"/>
                          <a:pt x="7676663" y="762780"/>
                          <a:pt x="7534275" y="1517159"/>
                        </a:cubicBezTo>
                        <a:lnTo>
                          <a:pt x="7534275" y="1517159"/>
                        </a:lnTo>
                        <a:cubicBezTo>
                          <a:pt x="7491171" y="2553805"/>
                          <a:pt x="7041672" y="2958831"/>
                          <a:pt x="6388050" y="3034319"/>
                        </a:cubicBezTo>
                        <a:cubicBezTo>
                          <a:pt x="6277148" y="3012031"/>
                          <a:pt x="6071984" y="3030184"/>
                          <a:pt x="5805625" y="3034319"/>
                        </a:cubicBezTo>
                        <a:cubicBezTo>
                          <a:pt x="5523882" y="3053304"/>
                          <a:pt x="5359225" y="3032773"/>
                          <a:pt x="5170781" y="3034319"/>
                        </a:cubicBezTo>
                        <a:cubicBezTo>
                          <a:pt x="5004361" y="3077563"/>
                          <a:pt x="4877935" y="2994263"/>
                          <a:pt x="4745611" y="3034319"/>
                        </a:cubicBezTo>
                        <a:cubicBezTo>
                          <a:pt x="4670079" y="3112976"/>
                          <a:pt x="4295009" y="2907915"/>
                          <a:pt x="4110768" y="3034319"/>
                        </a:cubicBezTo>
                        <a:cubicBezTo>
                          <a:pt x="3911601" y="3155276"/>
                          <a:pt x="3704638" y="2956262"/>
                          <a:pt x="3475924" y="3034319"/>
                        </a:cubicBezTo>
                        <a:cubicBezTo>
                          <a:pt x="3219939" y="3082671"/>
                          <a:pt x="3155685" y="2976150"/>
                          <a:pt x="2998336" y="3034319"/>
                        </a:cubicBezTo>
                        <a:cubicBezTo>
                          <a:pt x="2808601" y="3111725"/>
                          <a:pt x="2658182" y="3005651"/>
                          <a:pt x="2415910" y="3034319"/>
                        </a:cubicBezTo>
                        <a:cubicBezTo>
                          <a:pt x="2156796" y="3083527"/>
                          <a:pt x="2103771" y="2973500"/>
                          <a:pt x="1990740" y="3034319"/>
                        </a:cubicBezTo>
                        <a:cubicBezTo>
                          <a:pt x="1838278" y="3106096"/>
                          <a:pt x="1535905" y="3004803"/>
                          <a:pt x="1146224" y="3034319"/>
                        </a:cubicBezTo>
                        <a:cubicBezTo>
                          <a:pt x="667508" y="3183072"/>
                          <a:pt x="-67869" y="2514734"/>
                          <a:pt x="0" y="1517159"/>
                        </a:cubicBezTo>
                        <a:close/>
                      </a:path>
                      <a:path w="7534275" h="3034319" fill="none" stroke="0" extrusionOk="0">
                        <a:moveTo>
                          <a:pt x="0" y="1517159"/>
                        </a:moveTo>
                        <a:cubicBezTo>
                          <a:pt x="97201" y="544608"/>
                          <a:pt x="418063" y="-103546"/>
                          <a:pt x="1146224" y="0"/>
                        </a:cubicBezTo>
                        <a:cubicBezTo>
                          <a:pt x="1308291" y="-61915"/>
                          <a:pt x="1355637" y="26411"/>
                          <a:pt x="1571394" y="0"/>
                        </a:cubicBezTo>
                        <a:cubicBezTo>
                          <a:pt x="1760927" y="-19172"/>
                          <a:pt x="2036931" y="64937"/>
                          <a:pt x="2153819" y="0"/>
                        </a:cubicBezTo>
                        <a:cubicBezTo>
                          <a:pt x="2329824" y="-58156"/>
                          <a:pt x="2453124" y="75461"/>
                          <a:pt x="2736244" y="0"/>
                        </a:cubicBezTo>
                        <a:cubicBezTo>
                          <a:pt x="2943325" y="-65350"/>
                          <a:pt x="3060870" y="85459"/>
                          <a:pt x="3318670" y="0"/>
                        </a:cubicBezTo>
                        <a:cubicBezTo>
                          <a:pt x="3546029" y="-47245"/>
                          <a:pt x="3663569" y="-4712"/>
                          <a:pt x="3796258" y="0"/>
                        </a:cubicBezTo>
                        <a:cubicBezTo>
                          <a:pt x="3924497" y="1140"/>
                          <a:pt x="4134537" y="80764"/>
                          <a:pt x="4273847" y="0"/>
                        </a:cubicBezTo>
                        <a:cubicBezTo>
                          <a:pt x="4410618" y="-29919"/>
                          <a:pt x="4704748" y="132145"/>
                          <a:pt x="4961109" y="0"/>
                        </a:cubicBezTo>
                        <a:cubicBezTo>
                          <a:pt x="5143928" y="-152512"/>
                          <a:pt x="5333523" y="89246"/>
                          <a:pt x="5595951" y="0"/>
                        </a:cubicBezTo>
                        <a:cubicBezTo>
                          <a:pt x="5917060" y="-120644"/>
                          <a:pt x="6170698" y="8969"/>
                          <a:pt x="6388050" y="0"/>
                        </a:cubicBezTo>
                        <a:cubicBezTo>
                          <a:pt x="6847824" y="-77854"/>
                          <a:pt x="7507608" y="717187"/>
                          <a:pt x="7534275" y="1517159"/>
                        </a:cubicBezTo>
                        <a:lnTo>
                          <a:pt x="7534275" y="1517159"/>
                        </a:lnTo>
                        <a:cubicBezTo>
                          <a:pt x="7323143" y="2571794"/>
                          <a:pt x="6946802" y="2961641"/>
                          <a:pt x="6388050" y="3034319"/>
                        </a:cubicBezTo>
                        <a:cubicBezTo>
                          <a:pt x="6053939" y="3112343"/>
                          <a:pt x="5939397" y="3018572"/>
                          <a:pt x="5700789" y="3034319"/>
                        </a:cubicBezTo>
                        <a:cubicBezTo>
                          <a:pt x="5539492" y="3064187"/>
                          <a:pt x="5214035" y="2978088"/>
                          <a:pt x="5065945" y="3034319"/>
                        </a:cubicBezTo>
                        <a:cubicBezTo>
                          <a:pt x="4884665" y="3207914"/>
                          <a:pt x="4638839" y="2884881"/>
                          <a:pt x="4378684" y="3034319"/>
                        </a:cubicBezTo>
                        <a:cubicBezTo>
                          <a:pt x="4120431" y="3159274"/>
                          <a:pt x="4106850" y="2965568"/>
                          <a:pt x="3901095" y="3034319"/>
                        </a:cubicBezTo>
                        <a:cubicBezTo>
                          <a:pt x="3695051" y="3070506"/>
                          <a:pt x="3553117" y="2989050"/>
                          <a:pt x="3475924" y="3034319"/>
                        </a:cubicBezTo>
                        <a:cubicBezTo>
                          <a:pt x="3408030" y="3049336"/>
                          <a:pt x="3015839" y="3087440"/>
                          <a:pt x="2788663" y="3034319"/>
                        </a:cubicBezTo>
                        <a:cubicBezTo>
                          <a:pt x="2548288" y="3047699"/>
                          <a:pt x="2540495" y="3010560"/>
                          <a:pt x="2311074" y="3034319"/>
                        </a:cubicBezTo>
                        <a:cubicBezTo>
                          <a:pt x="2080851" y="2945475"/>
                          <a:pt x="1596562" y="3057646"/>
                          <a:pt x="1146224" y="3034319"/>
                        </a:cubicBezTo>
                        <a:cubicBezTo>
                          <a:pt x="546797" y="2951708"/>
                          <a:pt x="-7444" y="2201911"/>
                          <a:pt x="0" y="151715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564E4-A7DC-943A-67C6-C9EB19FD8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43" y="548542"/>
            <a:ext cx="2962913" cy="2255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895DB-F7C7-2043-73B5-DC2951FAC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924" y="1427414"/>
            <a:ext cx="672447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8E678F-CA1C-B39F-663E-4DECEEB0F2CC}"/>
              </a:ext>
            </a:extLst>
          </p:cNvPr>
          <p:cNvSpPr/>
          <p:nvPr/>
        </p:nvSpPr>
        <p:spPr>
          <a:xfrm>
            <a:off x="179614" y="209550"/>
            <a:ext cx="11832771" cy="649605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96BD8-D71A-6BB3-6910-0DC20E35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76" y="296376"/>
            <a:ext cx="5607654" cy="1322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ADE95-4719-94FE-0DB2-5F2B3ACAFBB1}"/>
              </a:ext>
            </a:extLst>
          </p:cNvPr>
          <p:cNvSpPr txBox="1"/>
          <p:nvPr/>
        </p:nvSpPr>
        <p:spPr>
          <a:xfrm>
            <a:off x="666749" y="1857375"/>
            <a:ext cx="11134725" cy="243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hận biết được bài toán về thêm một số đơn vị. Biết giải và trình bày bài giải bài toán về thêm (có một bước tính)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Vận dụng giải được các bài toán về thêm một số đơn vị (liên quan đến ý nghĩa thực tiễn của phép tính).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E715A-CCB1-133F-4434-B0A37DDC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17" y="2609757"/>
            <a:ext cx="331041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en-3 Alpha Turbo 4147333135, Setting A classroom, Cropped - Picture2w, M 5">
            <a:hlinkClick r:id="" action="ppaction://media"/>
            <a:extLst>
              <a:ext uri="{FF2B5EF4-FFF2-40B4-BE49-F238E27FC236}">
                <a16:creationId xmlns:a16="http://schemas.microsoft.com/office/drawing/2014/main" id="{9B9B0361-7371-8740-3AAF-6C56162D74C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6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"/>
            <a:ext cx="12192000" cy="674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D52861-5D30-850D-A78E-BE9D1E80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421640"/>
            <a:ext cx="2550863" cy="35213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E32B0F-642B-52A3-957B-6F4C9A06388C}"/>
              </a:ext>
            </a:extLst>
          </p:cNvPr>
          <p:cNvSpPr/>
          <p:nvPr/>
        </p:nvSpPr>
        <p:spPr>
          <a:xfrm>
            <a:off x="10932160" y="6217920"/>
            <a:ext cx="1005840" cy="4673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E2A7E-FBB4-6E04-451B-18C576BCB8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9" b="94949" l="9990" r="89908">
                        <a14:foregroundMark x1="31404" y1="8727" x2="44980" y2="8727"/>
                        <a14:foregroundMark x1="44980" y1="8727" x2="59375" y2="8000"/>
                        <a14:foregroundMark x1="59375" y1="8000" x2="60707" y2="6949"/>
                        <a14:foregroundMark x1="40984" y1="51838" x2="51691" y2="55273"/>
                        <a14:foregroundMark x1="55840" y1="52162" x2="61066" y2="56444"/>
                        <a14:foregroundMark x1="44160" y1="91394" x2="73309" y2="91556"/>
                        <a14:foregroundMark x1="43443" y1="93939" x2="77254" y2="9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35" y="1925526"/>
            <a:ext cx="4095963" cy="5194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32B0B-7C6D-0328-57DB-493314308A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319">
            <a:off x="1497074" y="4039289"/>
            <a:ext cx="497464" cy="2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342900"/>
            <a:ext cx="11705273" cy="6328833"/>
          </a:xfrm>
          <a:custGeom>
            <a:avLst/>
            <a:gdLst>
              <a:gd name="connsiteX0" fmla="*/ 0 w 11705273"/>
              <a:gd name="connsiteY0" fmla="*/ 1054827 h 6328833"/>
              <a:gd name="connsiteX1" fmla="*/ 1054827 w 11705273"/>
              <a:gd name="connsiteY1" fmla="*/ 0 h 6328833"/>
              <a:gd name="connsiteX2" fmla="*/ 10650446 w 11705273"/>
              <a:gd name="connsiteY2" fmla="*/ 0 h 6328833"/>
              <a:gd name="connsiteX3" fmla="*/ 11705273 w 11705273"/>
              <a:gd name="connsiteY3" fmla="*/ 1054827 h 6328833"/>
              <a:gd name="connsiteX4" fmla="*/ 11705273 w 11705273"/>
              <a:gd name="connsiteY4" fmla="*/ 5274006 h 6328833"/>
              <a:gd name="connsiteX5" fmla="*/ 10650446 w 11705273"/>
              <a:gd name="connsiteY5" fmla="*/ 6328833 h 6328833"/>
              <a:gd name="connsiteX6" fmla="*/ 1054827 w 11705273"/>
              <a:gd name="connsiteY6" fmla="*/ 6328833 h 6328833"/>
              <a:gd name="connsiteX7" fmla="*/ 0 w 11705273"/>
              <a:gd name="connsiteY7" fmla="*/ 5274006 h 6328833"/>
              <a:gd name="connsiteX8" fmla="*/ 0 w 11705273"/>
              <a:gd name="connsiteY8" fmla="*/ 1054827 h 6328833"/>
              <a:gd name="connsiteX0" fmla="*/ 0 w 11705273"/>
              <a:gd name="connsiteY0" fmla="*/ 1054827 h 6328833"/>
              <a:gd name="connsiteX1" fmla="*/ 1054827 w 11705273"/>
              <a:gd name="connsiteY1" fmla="*/ 0 h 6328833"/>
              <a:gd name="connsiteX2" fmla="*/ 10650446 w 11705273"/>
              <a:gd name="connsiteY2" fmla="*/ 0 h 6328833"/>
              <a:gd name="connsiteX3" fmla="*/ 11705273 w 11705273"/>
              <a:gd name="connsiteY3" fmla="*/ 1054827 h 6328833"/>
              <a:gd name="connsiteX4" fmla="*/ 11705273 w 11705273"/>
              <a:gd name="connsiteY4" fmla="*/ 5274006 h 6328833"/>
              <a:gd name="connsiteX5" fmla="*/ 10650446 w 11705273"/>
              <a:gd name="connsiteY5" fmla="*/ 6328833 h 6328833"/>
              <a:gd name="connsiteX6" fmla="*/ 1054827 w 11705273"/>
              <a:gd name="connsiteY6" fmla="*/ 6328833 h 6328833"/>
              <a:gd name="connsiteX7" fmla="*/ 0 w 11705273"/>
              <a:gd name="connsiteY7" fmla="*/ 5274006 h 6328833"/>
              <a:gd name="connsiteX8" fmla="*/ 0 w 11705273"/>
              <a:gd name="connsiteY8" fmla="*/ 1054827 h 632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328833" fill="none" extrusionOk="0">
                <a:moveTo>
                  <a:pt x="0" y="1054827"/>
                </a:moveTo>
                <a:cubicBezTo>
                  <a:pt x="-106215" y="478866"/>
                  <a:pt x="439838" y="184114"/>
                  <a:pt x="1054827" y="0"/>
                </a:cubicBezTo>
                <a:cubicBezTo>
                  <a:pt x="2814912" y="614219"/>
                  <a:pt x="7627964" y="-132090"/>
                  <a:pt x="10650446" y="0"/>
                </a:cubicBezTo>
                <a:cubicBezTo>
                  <a:pt x="11350267" y="-154678"/>
                  <a:pt x="11886245" y="525539"/>
                  <a:pt x="11705273" y="1054827"/>
                </a:cubicBezTo>
                <a:cubicBezTo>
                  <a:pt x="11750818" y="2822616"/>
                  <a:pt x="11693758" y="4505546"/>
                  <a:pt x="11705273" y="5274006"/>
                </a:cubicBezTo>
                <a:cubicBezTo>
                  <a:pt x="11595935" y="5813798"/>
                  <a:pt x="11148526" y="6366092"/>
                  <a:pt x="10650446" y="6328833"/>
                </a:cubicBezTo>
                <a:cubicBezTo>
                  <a:pt x="6818511" y="6547368"/>
                  <a:pt x="2421857" y="6180604"/>
                  <a:pt x="1054827" y="6328833"/>
                </a:cubicBezTo>
                <a:cubicBezTo>
                  <a:pt x="445755" y="6532404"/>
                  <a:pt x="-115127" y="5955697"/>
                  <a:pt x="0" y="5274006"/>
                </a:cubicBezTo>
                <a:cubicBezTo>
                  <a:pt x="50877" y="4084382"/>
                  <a:pt x="-64602" y="2586373"/>
                  <a:pt x="0" y="1054827"/>
                </a:cubicBezTo>
                <a:close/>
              </a:path>
              <a:path w="11705273" h="6328833" stroke="0" extrusionOk="0">
                <a:moveTo>
                  <a:pt x="0" y="1054827"/>
                </a:moveTo>
                <a:cubicBezTo>
                  <a:pt x="25060" y="527479"/>
                  <a:pt x="593502" y="-5113"/>
                  <a:pt x="1054827" y="0"/>
                </a:cubicBezTo>
                <a:cubicBezTo>
                  <a:pt x="4461043" y="-301525"/>
                  <a:pt x="6953436" y="-3416"/>
                  <a:pt x="10650446" y="0"/>
                </a:cubicBezTo>
                <a:cubicBezTo>
                  <a:pt x="11262935" y="53653"/>
                  <a:pt x="11654169" y="533235"/>
                  <a:pt x="11705273" y="1054827"/>
                </a:cubicBezTo>
                <a:cubicBezTo>
                  <a:pt x="11753952" y="2130213"/>
                  <a:pt x="11781456" y="4433910"/>
                  <a:pt x="11705273" y="5274006"/>
                </a:cubicBezTo>
                <a:cubicBezTo>
                  <a:pt x="11739705" y="5934536"/>
                  <a:pt x="11224198" y="6281147"/>
                  <a:pt x="10650446" y="6328833"/>
                </a:cubicBezTo>
                <a:cubicBezTo>
                  <a:pt x="6700802" y="6159802"/>
                  <a:pt x="4937864" y="6410961"/>
                  <a:pt x="1054827" y="6328833"/>
                </a:cubicBezTo>
                <a:cubicBezTo>
                  <a:pt x="413084" y="6238395"/>
                  <a:pt x="-151194" y="5827224"/>
                  <a:pt x="0" y="5274006"/>
                </a:cubicBezTo>
                <a:cubicBezTo>
                  <a:pt x="-147376" y="4004668"/>
                  <a:pt x="-78084" y="1931222"/>
                  <a:pt x="0" y="1054827"/>
                </a:cubicBezTo>
                <a:close/>
              </a:path>
              <a:path w="11705273" h="6328833" fill="none" stroke="0" extrusionOk="0">
                <a:moveTo>
                  <a:pt x="0" y="1054827"/>
                </a:moveTo>
                <a:cubicBezTo>
                  <a:pt x="46808" y="464569"/>
                  <a:pt x="571431" y="100025"/>
                  <a:pt x="1054827" y="0"/>
                </a:cubicBezTo>
                <a:cubicBezTo>
                  <a:pt x="3251778" y="-334775"/>
                  <a:pt x="7849316" y="1692"/>
                  <a:pt x="10650446" y="0"/>
                </a:cubicBezTo>
                <a:cubicBezTo>
                  <a:pt x="11267826" y="-137706"/>
                  <a:pt x="11797237" y="581671"/>
                  <a:pt x="11705273" y="1054827"/>
                </a:cubicBezTo>
                <a:cubicBezTo>
                  <a:pt x="11819877" y="2636677"/>
                  <a:pt x="11614095" y="4315817"/>
                  <a:pt x="11705273" y="5274006"/>
                </a:cubicBezTo>
                <a:cubicBezTo>
                  <a:pt x="11661427" y="5887641"/>
                  <a:pt x="11135918" y="6364084"/>
                  <a:pt x="10650446" y="6328833"/>
                </a:cubicBezTo>
                <a:cubicBezTo>
                  <a:pt x="6957415" y="6221733"/>
                  <a:pt x="2407157" y="6050942"/>
                  <a:pt x="1054827" y="6328833"/>
                </a:cubicBezTo>
                <a:cubicBezTo>
                  <a:pt x="434538" y="6319540"/>
                  <a:pt x="-137555" y="5881630"/>
                  <a:pt x="0" y="5274006"/>
                </a:cubicBezTo>
                <a:cubicBezTo>
                  <a:pt x="-5814" y="4008297"/>
                  <a:pt x="65943" y="2756109"/>
                  <a:pt x="0" y="105482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54827 h 6328833"/>
                      <a:gd name="connsiteX1" fmla="*/ 1054827 w 11705273"/>
                      <a:gd name="connsiteY1" fmla="*/ 0 h 6328833"/>
                      <a:gd name="connsiteX2" fmla="*/ 10650446 w 11705273"/>
                      <a:gd name="connsiteY2" fmla="*/ 0 h 6328833"/>
                      <a:gd name="connsiteX3" fmla="*/ 11705273 w 11705273"/>
                      <a:gd name="connsiteY3" fmla="*/ 1054827 h 6328833"/>
                      <a:gd name="connsiteX4" fmla="*/ 11705273 w 11705273"/>
                      <a:gd name="connsiteY4" fmla="*/ 5274006 h 6328833"/>
                      <a:gd name="connsiteX5" fmla="*/ 10650446 w 11705273"/>
                      <a:gd name="connsiteY5" fmla="*/ 6328833 h 6328833"/>
                      <a:gd name="connsiteX6" fmla="*/ 1054827 w 11705273"/>
                      <a:gd name="connsiteY6" fmla="*/ 6328833 h 6328833"/>
                      <a:gd name="connsiteX7" fmla="*/ 0 w 11705273"/>
                      <a:gd name="connsiteY7" fmla="*/ 5274006 h 6328833"/>
                      <a:gd name="connsiteX8" fmla="*/ 0 w 11705273"/>
                      <a:gd name="connsiteY8" fmla="*/ 1054827 h 632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328833" fill="none" extrusionOk="0">
                        <a:moveTo>
                          <a:pt x="0" y="1054827"/>
                        </a:moveTo>
                        <a:cubicBezTo>
                          <a:pt x="-44941" y="475056"/>
                          <a:pt x="453258" y="107910"/>
                          <a:pt x="1054827" y="0"/>
                        </a:cubicBezTo>
                        <a:cubicBezTo>
                          <a:pt x="2964575" y="77600"/>
                          <a:pt x="7596123" y="-27269"/>
                          <a:pt x="10650446" y="0"/>
                        </a:cubicBezTo>
                        <a:cubicBezTo>
                          <a:pt x="11288189" y="-72788"/>
                          <a:pt x="11810822" y="503335"/>
                          <a:pt x="11705273" y="1054827"/>
                        </a:cubicBezTo>
                        <a:cubicBezTo>
                          <a:pt x="11814273" y="2727152"/>
                          <a:pt x="11627064" y="4469085"/>
                          <a:pt x="11705273" y="5274006"/>
                        </a:cubicBezTo>
                        <a:cubicBezTo>
                          <a:pt x="11633353" y="5828436"/>
                          <a:pt x="11210737" y="6338656"/>
                          <a:pt x="10650446" y="6328833"/>
                        </a:cubicBezTo>
                        <a:cubicBezTo>
                          <a:pt x="6847267" y="6378010"/>
                          <a:pt x="2533934" y="6206131"/>
                          <a:pt x="1054827" y="6328833"/>
                        </a:cubicBezTo>
                        <a:cubicBezTo>
                          <a:pt x="460489" y="6419249"/>
                          <a:pt x="-52055" y="5901391"/>
                          <a:pt x="0" y="5274006"/>
                        </a:cubicBezTo>
                        <a:cubicBezTo>
                          <a:pt x="47022" y="4060137"/>
                          <a:pt x="104569" y="2755480"/>
                          <a:pt x="0" y="1054827"/>
                        </a:cubicBezTo>
                        <a:close/>
                      </a:path>
                      <a:path w="11705273" h="6328833" stroke="0" extrusionOk="0">
                        <a:moveTo>
                          <a:pt x="0" y="1054827"/>
                        </a:moveTo>
                        <a:cubicBezTo>
                          <a:pt x="7743" y="471377"/>
                          <a:pt x="587170" y="-7667"/>
                          <a:pt x="1054827" y="0"/>
                        </a:cubicBezTo>
                        <a:cubicBezTo>
                          <a:pt x="4638297" y="-129276"/>
                          <a:pt x="7117697" y="-77778"/>
                          <a:pt x="10650446" y="0"/>
                        </a:cubicBezTo>
                        <a:cubicBezTo>
                          <a:pt x="11223645" y="-29858"/>
                          <a:pt x="11695296" y="529793"/>
                          <a:pt x="11705273" y="1054827"/>
                        </a:cubicBezTo>
                        <a:cubicBezTo>
                          <a:pt x="11786872" y="2246006"/>
                          <a:pt x="11859573" y="4240363"/>
                          <a:pt x="11705273" y="5274006"/>
                        </a:cubicBezTo>
                        <a:cubicBezTo>
                          <a:pt x="11724216" y="5896520"/>
                          <a:pt x="11208368" y="6337208"/>
                          <a:pt x="10650446" y="6328833"/>
                        </a:cubicBezTo>
                        <a:cubicBezTo>
                          <a:pt x="6217896" y="6373053"/>
                          <a:pt x="5243818" y="6299451"/>
                          <a:pt x="1054827" y="6328833"/>
                        </a:cubicBezTo>
                        <a:cubicBezTo>
                          <a:pt x="445421" y="6225703"/>
                          <a:pt x="-87676" y="5836307"/>
                          <a:pt x="0" y="5274006"/>
                        </a:cubicBezTo>
                        <a:cubicBezTo>
                          <a:pt x="-159954" y="4145480"/>
                          <a:pt x="22140" y="1925027"/>
                          <a:pt x="0" y="105482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2AA8F-C61B-CDF8-A195-437AE5315088}"/>
              </a:ext>
            </a:extLst>
          </p:cNvPr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0DC06-1EAF-B80C-2AEB-76E3A462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047" y="4210050"/>
            <a:ext cx="4053637" cy="2129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278BA-BD3B-5796-502D-E72201F363D1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98D555-8B6C-DCD9-C316-25A01DC3098F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8E4F5C-1348-0DB4-2F47-00163BCB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FE4125-CDE4-69C4-FC0C-AFE013E3B24F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2AB4E-FED1-962F-D624-EAE882814FCC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7242F8-705A-1E80-C65A-366AE26EF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D411D5-358C-75C3-9EA7-62774085043A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3F5C87-4B68-E584-8642-9DCE402CD085}"/>
              </a:ext>
            </a:extLst>
          </p:cNvPr>
          <p:cNvCxnSpPr>
            <a:cxnSpLocks/>
          </p:cNvCxnSpPr>
          <p:nvPr/>
        </p:nvCxnSpPr>
        <p:spPr>
          <a:xfrm>
            <a:off x="3581400" y="2105025"/>
            <a:ext cx="1714500" cy="8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992C92-C018-7039-88CF-E2A44A6FD295}"/>
              </a:ext>
            </a:extLst>
          </p:cNvPr>
          <p:cNvCxnSpPr>
            <a:cxnSpLocks/>
          </p:cNvCxnSpPr>
          <p:nvPr/>
        </p:nvCxnSpPr>
        <p:spPr>
          <a:xfrm>
            <a:off x="6664611" y="209492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5FF3E4-3B67-7255-EF6C-F1BB6195CEBE}"/>
              </a:ext>
            </a:extLst>
          </p:cNvPr>
          <p:cNvCxnSpPr>
            <a:cxnSpLocks/>
          </p:cNvCxnSpPr>
          <p:nvPr/>
        </p:nvCxnSpPr>
        <p:spPr>
          <a:xfrm>
            <a:off x="1078465" y="2640565"/>
            <a:ext cx="731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5E7427-BEE9-EC93-42E3-E2F6F4BED0EF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3298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5A4085-A289-16CF-2566-24DCEC01DF6E}"/>
              </a:ext>
            </a:extLst>
          </p:cNvPr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68CA14-62C6-E4CC-FCDA-3C8E37ECB70B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306BD6C-2669-6729-4769-415BC2B49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400050"/>
            <a:ext cx="11705273" cy="6271683"/>
          </a:xfrm>
          <a:custGeom>
            <a:avLst/>
            <a:gdLst>
              <a:gd name="connsiteX0" fmla="*/ 0 w 11705273"/>
              <a:gd name="connsiteY0" fmla="*/ 1045301 h 6271683"/>
              <a:gd name="connsiteX1" fmla="*/ 1045301 w 11705273"/>
              <a:gd name="connsiteY1" fmla="*/ 0 h 6271683"/>
              <a:gd name="connsiteX2" fmla="*/ 10659972 w 11705273"/>
              <a:gd name="connsiteY2" fmla="*/ 0 h 6271683"/>
              <a:gd name="connsiteX3" fmla="*/ 11705273 w 11705273"/>
              <a:gd name="connsiteY3" fmla="*/ 1045301 h 6271683"/>
              <a:gd name="connsiteX4" fmla="*/ 11705273 w 11705273"/>
              <a:gd name="connsiteY4" fmla="*/ 5226382 h 6271683"/>
              <a:gd name="connsiteX5" fmla="*/ 10659972 w 11705273"/>
              <a:gd name="connsiteY5" fmla="*/ 6271683 h 6271683"/>
              <a:gd name="connsiteX6" fmla="*/ 1045301 w 11705273"/>
              <a:gd name="connsiteY6" fmla="*/ 6271683 h 6271683"/>
              <a:gd name="connsiteX7" fmla="*/ 0 w 11705273"/>
              <a:gd name="connsiteY7" fmla="*/ 5226382 h 6271683"/>
              <a:gd name="connsiteX8" fmla="*/ 0 w 11705273"/>
              <a:gd name="connsiteY8" fmla="*/ 1045301 h 6271683"/>
              <a:gd name="connsiteX0" fmla="*/ 0 w 11705273"/>
              <a:gd name="connsiteY0" fmla="*/ 1045301 h 6271683"/>
              <a:gd name="connsiteX1" fmla="*/ 1045301 w 11705273"/>
              <a:gd name="connsiteY1" fmla="*/ 0 h 6271683"/>
              <a:gd name="connsiteX2" fmla="*/ 10659972 w 11705273"/>
              <a:gd name="connsiteY2" fmla="*/ 0 h 6271683"/>
              <a:gd name="connsiteX3" fmla="*/ 11705273 w 11705273"/>
              <a:gd name="connsiteY3" fmla="*/ 1045301 h 6271683"/>
              <a:gd name="connsiteX4" fmla="*/ 11705273 w 11705273"/>
              <a:gd name="connsiteY4" fmla="*/ 5226382 h 6271683"/>
              <a:gd name="connsiteX5" fmla="*/ 10659972 w 11705273"/>
              <a:gd name="connsiteY5" fmla="*/ 6271683 h 6271683"/>
              <a:gd name="connsiteX6" fmla="*/ 1045301 w 11705273"/>
              <a:gd name="connsiteY6" fmla="*/ 6271683 h 6271683"/>
              <a:gd name="connsiteX7" fmla="*/ 0 w 11705273"/>
              <a:gd name="connsiteY7" fmla="*/ 5226382 h 6271683"/>
              <a:gd name="connsiteX8" fmla="*/ 0 w 11705273"/>
              <a:gd name="connsiteY8" fmla="*/ 1045301 h 627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271683" fill="none" extrusionOk="0">
                <a:moveTo>
                  <a:pt x="0" y="1045301"/>
                </a:moveTo>
                <a:cubicBezTo>
                  <a:pt x="-98148" y="474099"/>
                  <a:pt x="437055" y="175699"/>
                  <a:pt x="1045301" y="0"/>
                </a:cubicBezTo>
                <a:cubicBezTo>
                  <a:pt x="2738843" y="139759"/>
                  <a:pt x="6750449" y="-253830"/>
                  <a:pt x="10659972" y="0"/>
                </a:cubicBezTo>
                <a:cubicBezTo>
                  <a:pt x="11334298" y="-127986"/>
                  <a:pt x="11849632" y="510495"/>
                  <a:pt x="11705273" y="1045301"/>
                </a:cubicBezTo>
                <a:cubicBezTo>
                  <a:pt x="11796336" y="2961908"/>
                  <a:pt x="11676465" y="3222332"/>
                  <a:pt x="11705273" y="5226382"/>
                </a:cubicBezTo>
                <a:cubicBezTo>
                  <a:pt x="11608998" y="5766025"/>
                  <a:pt x="11164566" y="6303750"/>
                  <a:pt x="10659972" y="6271683"/>
                </a:cubicBezTo>
                <a:cubicBezTo>
                  <a:pt x="7065782" y="6620319"/>
                  <a:pt x="4360290" y="6127552"/>
                  <a:pt x="1045301" y="6271683"/>
                </a:cubicBezTo>
                <a:cubicBezTo>
                  <a:pt x="451406" y="6399097"/>
                  <a:pt x="-105240" y="5894299"/>
                  <a:pt x="0" y="5226382"/>
                </a:cubicBezTo>
                <a:cubicBezTo>
                  <a:pt x="55791" y="4013015"/>
                  <a:pt x="67664" y="2384128"/>
                  <a:pt x="0" y="1045301"/>
                </a:cubicBezTo>
                <a:close/>
              </a:path>
              <a:path w="11705273" h="6271683" stroke="0" extrusionOk="0">
                <a:moveTo>
                  <a:pt x="0" y="1045301"/>
                </a:moveTo>
                <a:cubicBezTo>
                  <a:pt x="69787" y="513922"/>
                  <a:pt x="523623" y="14882"/>
                  <a:pt x="1045301" y="0"/>
                </a:cubicBezTo>
                <a:cubicBezTo>
                  <a:pt x="4092171" y="-373447"/>
                  <a:pt x="8735128" y="-28046"/>
                  <a:pt x="10659972" y="0"/>
                </a:cubicBezTo>
                <a:cubicBezTo>
                  <a:pt x="11241794" y="-19940"/>
                  <a:pt x="11635327" y="571289"/>
                  <a:pt x="11705273" y="1045301"/>
                </a:cubicBezTo>
                <a:cubicBezTo>
                  <a:pt x="11766995" y="2678108"/>
                  <a:pt x="11828226" y="4713376"/>
                  <a:pt x="11705273" y="5226382"/>
                </a:cubicBezTo>
                <a:cubicBezTo>
                  <a:pt x="11779732" y="5972643"/>
                  <a:pt x="11156749" y="6233454"/>
                  <a:pt x="10659972" y="6271683"/>
                </a:cubicBezTo>
                <a:cubicBezTo>
                  <a:pt x="8481727" y="6361553"/>
                  <a:pt x="2347983" y="6200201"/>
                  <a:pt x="1045301" y="6271683"/>
                </a:cubicBezTo>
                <a:cubicBezTo>
                  <a:pt x="377500" y="6211900"/>
                  <a:pt x="-49540" y="5795132"/>
                  <a:pt x="0" y="5226382"/>
                </a:cubicBezTo>
                <a:cubicBezTo>
                  <a:pt x="-157977" y="4239135"/>
                  <a:pt x="-32746" y="1579546"/>
                  <a:pt x="0" y="1045301"/>
                </a:cubicBezTo>
                <a:close/>
              </a:path>
              <a:path w="11705273" h="6271683" fill="none" stroke="0" extrusionOk="0">
                <a:moveTo>
                  <a:pt x="0" y="1045301"/>
                </a:moveTo>
                <a:cubicBezTo>
                  <a:pt x="-514" y="464701"/>
                  <a:pt x="476019" y="79704"/>
                  <a:pt x="1045301" y="0"/>
                </a:cubicBezTo>
                <a:cubicBezTo>
                  <a:pt x="2800124" y="14503"/>
                  <a:pt x="6780473" y="-15963"/>
                  <a:pt x="10659972" y="0"/>
                </a:cubicBezTo>
                <a:cubicBezTo>
                  <a:pt x="11268253" y="-139901"/>
                  <a:pt x="11738579" y="515831"/>
                  <a:pt x="11705273" y="1045301"/>
                </a:cubicBezTo>
                <a:cubicBezTo>
                  <a:pt x="11816372" y="2901028"/>
                  <a:pt x="11623466" y="3152804"/>
                  <a:pt x="11705273" y="5226382"/>
                </a:cubicBezTo>
                <a:cubicBezTo>
                  <a:pt x="11656353" y="5810077"/>
                  <a:pt x="11140789" y="6311116"/>
                  <a:pt x="10659972" y="6271683"/>
                </a:cubicBezTo>
                <a:cubicBezTo>
                  <a:pt x="7340779" y="6002837"/>
                  <a:pt x="4343592" y="6013370"/>
                  <a:pt x="1045301" y="6271683"/>
                </a:cubicBezTo>
                <a:cubicBezTo>
                  <a:pt x="438395" y="6306937"/>
                  <a:pt x="-164475" y="5828832"/>
                  <a:pt x="0" y="5226382"/>
                </a:cubicBezTo>
                <a:cubicBezTo>
                  <a:pt x="-139265" y="3775095"/>
                  <a:pt x="-112353" y="2424551"/>
                  <a:pt x="0" y="10453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45301 h 6271683"/>
                      <a:gd name="connsiteX1" fmla="*/ 1045301 w 11705273"/>
                      <a:gd name="connsiteY1" fmla="*/ 0 h 6271683"/>
                      <a:gd name="connsiteX2" fmla="*/ 10659972 w 11705273"/>
                      <a:gd name="connsiteY2" fmla="*/ 0 h 6271683"/>
                      <a:gd name="connsiteX3" fmla="*/ 11705273 w 11705273"/>
                      <a:gd name="connsiteY3" fmla="*/ 1045301 h 6271683"/>
                      <a:gd name="connsiteX4" fmla="*/ 11705273 w 11705273"/>
                      <a:gd name="connsiteY4" fmla="*/ 5226382 h 6271683"/>
                      <a:gd name="connsiteX5" fmla="*/ 10659972 w 11705273"/>
                      <a:gd name="connsiteY5" fmla="*/ 6271683 h 6271683"/>
                      <a:gd name="connsiteX6" fmla="*/ 1045301 w 11705273"/>
                      <a:gd name="connsiteY6" fmla="*/ 6271683 h 6271683"/>
                      <a:gd name="connsiteX7" fmla="*/ 0 w 11705273"/>
                      <a:gd name="connsiteY7" fmla="*/ 5226382 h 6271683"/>
                      <a:gd name="connsiteX8" fmla="*/ 0 w 11705273"/>
                      <a:gd name="connsiteY8" fmla="*/ 1045301 h 627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271683" fill="none" extrusionOk="0">
                        <a:moveTo>
                          <a:pt x="0" y="1045301"/>
                        </a:moveTo>
                        <a:cubicBezTo>
                          <a:pt x="-64351" y="471998"/>
                          <a:pt x="453698" y="81193"/>
                          <a:pt x="1045301" y="0"/>
                        </a:cubicBezTo>
                        <a:cubicBezTo>
                          <a:pt x="2756179" y="77600"/>
                          <a:pt x="6681628" y="-27269"/>
                          <a:pt x="10659972" y="0"/>
                        </a:cubicBezTo>
                        <a:cubicBezTo>
                          <a:pt x="11290227" y="-69850"/>
                          <a:pt x="11744854" y="479649"/>
                          <a:pt x="11705273" y="1045301"/>
                        </a:cubicBezTo>
                        <a:cubicBezTo>
                          <a:pt x="11814273" y="2934923"/>
                          <a:pt x="11627064" y="3195325"/>
                          <a:pt x="11705273" y="5226382"/>
                        </a:cubicBezTo>
                        <a:cubicBezTo>
                          <a:pt x="11641492" y="5778736"/>
                          <a:pt x="11171636" y="6300632"/>
                          <a:pt x="10659972" y="6271683"/>
                        </a:cubicBezTo>
                        <a:cubicBezTo>
                          <a:pt x="7116629" y="6320860"/>
                          <a:pt x="4454375" y="6148981"/>
                          <a:pt x="1045301" y="6271683"/>
                        </a:cubicBezTo>
                        <a:cubicBezTo>
                          <a:pt x="455066" y="6370991"/>
                          <a:pt x="-57831" y="5853479"/>
                          <a:pt x="0" y="5226382"/>
                        </a:cubicBezTo>
                        <a:cubicBezTo>
                          <a:pt x="47022" y="3957868"/>
                          <a:pt x="104569" y="2421020"/>
                          <a:pt x="0" y="1045301"/>
                        </a:cubicBezTo>
                        <a:close/>
                      </a:path>
                      <a:path w="11705273" h="6271683" stroke="0" extrusionOk="0">
                        <a:moveTo>
                          <a:pt x="0" y="1045301"/>
                        </a:moveTo>
                        <a:cubicBezTo>
                          <a:pt x="53716" y="461857"/>
                          <a:pt x="484063" y="-1072"/>
                          <a:pt x="1045301" y="0"/>
                        </a:cubicBezTo>
                        <a:cubicBezTo>
                          <a:pt x="4343437" y="-129276"/>
                          <a:pt x="8844984" y="-77778"/>
                          <a:pt x="10659972" y="0"/>
                        </a:cubicBezTo>
                        <a:cubicBezTo>
                          <a:pt x="11209471" y="-88642"/>
                          <a:pt x="11688126" y="566871"/>
                          <a:pt x="11705273" y="1045301"/>
                        </a:cubicBezTo>
                        <a:cubicBezTo>
                          <a:pt x="11786872" y="2748025"/>
                          <a:pt x="11859573" y="4635708"/>
                          <a:pt x="11705273" y="5226382"/>
                        </a:cubicBezTo>
                        <a:cubicBezTo>
                          <a:pt x="11745204" y="5887898"/>
                          <a:pt x="11136260" y="6306014"/>
                          <a:pt x="10659972" y="6271683"/>
                        </a:cubicBezTo>
                        <a:cubicBezTo>
                          <a:pt x="8552495" y="6315903"/>
                          <a:pt x="2467495" y="6242301"/>
                          <a:pt x="1045301" y="6271683"/>
                        </a:cubicBezTo>
                        <a:cubicBezTo>
                          <a:pt x="445492" y="6185214"/>
                          <a:pt x="-16680" y="5799831"/>
                          <a:pt x="0" y="5226382"/>
                        </a:cubicBezTo>
                        <a:cubicBezTo>
                          <a:pt x="-159954" y="4261264"/>
                          <a:pt x="22140" y="1576153"/>
                          <a:pt x="0" y="104530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74A3-6A0A-2104-C681-0100B1ABEECA}"/>
              </a:ext>
            </a:extLst>
          </p:cNvPr>
          <p:cNvSpPr txBox="1"/>
          <p:nvPr/>
        </p:nvSpPr>
        <p:spPr>
          <a:xfrm>
            <a:off x="1173715" y="768945"/>
            <a:ext cx="9627635" cy="131818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i="1" dirty="0" err="1"/>
              <a:t>toán</a:t>
            </a:r>
            <a:r>
              <a:rPr lang="en-US" sz="2800" dirty="0"/>
              <a:t>: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, Mai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2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1E572-2320-9E7F-C6BC-CF0BB871F51D}"/>
              </a:ext>
            </a:extLst>
          </p:cNvPr>
          <p:cNvSpPr/>
          <p:nvPr/>
        </p:nvSpPr>
        <p:spPr>
          <a:xfrm>
            <a:off x="7629525" y="847725"/>
            <a:ext cx="1714501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D6BBD1-219D-E40A-CA88-A72049E5F281}"/>
              </a:ext>
            </a:extLst>
          </p:cNvPr>
          <p:cNvSpPr txBox="1"/>
          <p:nvPr/>
        </p:nvSpPr>
        <p:spPr>
          <a:xfrm>
            <a:off x="5486400" y="3105150"/>
            <a:ext cx="4419599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rgbClr val="FF0000"/>
                </a:solidFill>
              </a:rPr>
              <a:t>Khi </a:t>
            </a:r>
            <a:r>
              <a:rPr lang="en-US" sz="3600" i="1" dirty="0" err="1">
                <a:solidFill>
                  <a:srgbClr val="FF0000"/>
                </a:solidFill>
              </a:rPr>
              <a:t>viết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giải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của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toán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có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lời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văn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bạn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cần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</a:t>
            </a:r>
            <a:r>
              <a:rPr lang="en-US" sz="3600" i="1" dirty="0">
                <a:solidFill>
                  <a:srgbClr val="FF0000"/>
                </a:solidFill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</a:rPr>
              <a:t>điều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gì</a:t>
            </a:r>
            <a:r>
              <a:rPr lang="en-US" sz="3600" i="1" dirty="0">
                <a:solidFill>
                  <a:srgbClr val="FF0000"/>
                </a:solidFill>
              </a:rPr>
              <a:t>?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6F803-7E75-DB29-1D25-3916EDE2D46D}"/>
              </a:ext>
            </a:extLst>
          </p:cNvPr>
          <p:cNvSpPr txBox="1"/>
          <p:nvPr/>
        </p:nvSpPr>
        <p:spPr>
          <a:xfrm>
            <a:off x="1590986" y="3263313"/>
            <a:ext cx="3209614" cy="223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giải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Phép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giải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Đáp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979B6-4B7C-7016-6576-75A62367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921" y="2886075"/>
            <a:ext cx="2363347" cy="3756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D55A-9A78-3916-61B0-542F2D9082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9" b="94949" l="9990" r="89908">
                        <a14:foregroundMark x1="31404" y1="8727" x2="44980" y2="8727"/>
                        <a14:foregroundMark x1="44980" y1="8727" x2="59375" y2="8000"/>
                        <a14:foregroundMark x1="59375" y1="8000" x2="60707" y2="6949"/>
                        <a14:foregroundMark x1="40984" y1="51838" x2="51691" y2="55273"/>
                        <a14:foregroundMark x1="55840" y1="52162" x2="61066" y2="56444"/>
                        <a14:foregroundMark x1="44160" y1="91394" x2="73309" y2="91556"/>
                        <a14:foregroundMark x1="43443" y1="93939" x2="77254" y2="9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84" y="4053205"/>
            <a:ext cx="2211808" cy="28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A982F-E696-C04F-2A71-3A2A1616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92" y="2540408"/>
            <a:ext cx="331041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452</Words>
  <Application>Microsoft Office PowerPoint</Application>
  <PresentationFormat>Widescreen</PresentationFormat>
  <Paragraphs>74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62</cp:revision>
  <dcterms:created xsi:type="dcterms:W3CDTF">2024-04-29T09:15:23Z</dcterms:created>
  <dcterms:modified xsi:type="dcterms:W3CDTF">2025-11-19T09:18:55Z</dcterms:modified>
</cp:coreProperties>
</file>