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623" r:id="rId5"/>
    <p:sldId id="282" r:id="rId6"/>
    <p:sldId id="281" r:id="rId7"/>
    <p:sldId id="280" r:id="rId8"/>
    <p:sldId id="261" r:id="rId9"/>
    <p:sldId id="260" r:id="rId10"/>
    <p:sldId id="262" r:id="rId11"/>
    <p:sldId id="283" r:id="rId12"/>
    <p:sldId id="265" r:id="rId13"/>
    <p:sldId id="266" r:id="rId14"/>
    <p:sldId id="267" r:id="rId15"/>
    <p:sldId id="284" r:id="rId16"/>
    <p:sldId id="269" r:id="rId17"/>
    <p:sldId id="274" r:id="rId18"/>
    <p:sldId id="28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0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18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58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3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36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0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9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7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50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27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fld id="{B4FD90F9-5570-4A05-A2CF-9A22C5C4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2F2B7D-B02B-E7EC-DD25-43349095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02ADDA8-902A-9896-37BC-450ECC2E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43501"/>
            <a:ext cx="3886200" cy="40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marL="0" marR="0" lvl="0" indent="0" algn="l" defTabSz="34288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srgbClr val="954F72"/>
              </a:solidFill>
              <a:effectLst/>
              <a:uLnTx/>
              <a:uFillTx/>
              <a:latin typeface="VNI-Thufap2" pitchFamily="2" charset="0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D4A7D6-4D82-0C9C-74BC-E09F30E35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03799"/>
            <a:ext cx="9144000" cy="2071688"/>
          </a:xfrm>
          <a:gradFill rotWithShape="1">
            <a:gsLst>
              <a:gs pos="0">
                <a:srgbClr val="00A200"/>
              </a:gs>
              <a:gs pos="100000">
                <a:srgbClr val="FFFFFF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CHÀO MỪNG QUÝ THẦY CÔ </a:t>
            </a:r>
            <a:b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DỰ GIỜ TIẾT HỌC ÂM </a:t>
            </a:r>
            <a:r>
              <a:rPr lang="en-US" sz="33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 2</a:t>
            </a: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3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E8C736F-79F2-1063-A589-676EC53E69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2" y="3977881"/>
            <a:ext cx="5934075" cy="334565"/>
          </a:xfrm>
        </p:spPr>
        <p:txBody>
          <a:bodyPr>
            <a:normAutofit fontScale="77500" lnSpcReduction="20000"/>
          </a:bodyPr>
          <a:lstStyle/>
          <a:p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Lê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Thanh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endParaRPr lang="en-US" sz="2775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4101" name="Picture 5" descr="072">
            <a:extLst>
              <a:ext uri="{FF2B5EF4-FFF2-40B4-BE49-F238E27FC236}">
                <a16:creationId xmlns:a16="http://schemas.microsoft.com/office/drawing/2014/main" id="{1A4E19D6-9CAE-8643-B7C5-5870A3F5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n14[1]">
            <a:extLst>
              <a:ext uri="{FF2B5EF4-FFF2-40B4-BE49-F238E27FC236}">
                <a16:creationId xmlns:a16="http://schemas.microsoft.com/office/drawing/2014/main" id="{81E18370-BCF4-2756-7E71-451C6BE60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1" y="3190875"/>
            <a:ext cx="1450975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7">
            <a:extLst>
              <a:ext uri="{FF2B5EF4-FFF2-40B4-BE49-F238E27FC236}">
                <a16:creationId xmlns:a16="http://schemas.microsoft.com/office/drawing/2014/main" id="{84E5D2CF-3EDA-47D1-31E2-300821302832}"/>
              </a:ext>
            </a:extLst>
          </p:cNvPr>
          <p:cNvGrpSpPr>
            <a:grpSpLocks/>
          </p:cNvGrpSpPr>
          <p:nvPr/>
        </p:nvGrpSpPr>
        <p:grpSpPr bwMode="auto">
          <a:xfrm>
            <a:off x="2089153" y="5186362"/>
            <a:ext cx="1260475" cy="814388"/>
            <a:chOff x="3696" y="2784"/>
            <a:chExt cx="1536" cy="1536"/>
          </a:xfrm>
        </p:grpSpPr>
        <p:pic>
          <p:nvPicPr>
            <p:cNvPr id="4104" name="Picture 8" descr="GOLDENCD">
              <a:extLst>
                <a:ext uri="{FF2B5EF4-FFF2-40B4-BE49-F238E27FC236}">
                  <a16:creationId xmlns:a16="http://schemas.microsoft.com/office/drawing/2014/main" id="{B8400B39-6A0B-1A3B-A4AA-C55044CE8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WaterLily-02">
              <a:extLst>
                <a:ext uri="{FF2B5EF4-FFF2-40B4-BE49-F238E27FC236}">
                  <a16:creationId xmlns:a16="http://schemas.microsoft.com/office/drawing/2014/main" id="{8B410BDA-4E8D-4607-AF06-BD6E7F2820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072">
            <a:extLst>
              <a:ext uri="{FF2B5EF4-FFF2-40B4-BE49-F238E27FC236}">
                <a16:creationId xmlns:a16="http://schemas.microsoft.com/office/drawing/2014/main" id="{7E7EE8E8-F822-C33F-162E-970CB587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08635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>
            <a:extLst>
              <a:ext uri="{FF2B5EF4-FFF2-40B4-BE49-F238E27FC236}">
                <a16:creationId xmlns:a16="http://schemas.microsoft.com/office/drawing/2014/main" id="{C8032A26-6EDC-BC4F-06DF-9956C4EC3D36}"/>
              </a:ext>
            </a:extLst>
          </p:cNvPr>
          <p:cNvSpPr>
            <a:spLocks/>
          </p:cNvSpPr>
          <p:nvPr/>
        </p:nvSpPr>
        <p:spPr bwMode="auto">
          <a:xfrm>
            <a:off x="2197103" y="4474371"/>
            <a:ext cx="475932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109" name="Group 13">
            <a:extLst>
              <a:ext uri="{FF2B5EF4-FFF2-40B4-BE49-F238E27FC236}">
                <a16:creationId xmlns:a16="http://schemas.microsoft.com/office/drawing/2014/main" id="{B25F16AA-2924-4F96-35F4-F04F465F4E0A}"/>
              </a:ext>
            </a:extLst>
          </p:cNvPr>
          <p:cNvGrpSpPr>
            <a:grpSpLocks/>
          </p:cNvGrpSpPr>
          <p:nvPr/>
        </p:nvGrpSpPr>
        <p:grpSpPr bwMode="auto">
          <a:xfrm>
            <a:off x="5043491" y="5137547"/>
            <a:ext cx="1214437" cy="875109"/>
            <a:chOff x="3696" y="2784"/>
            <a:chExt cx="1536" cy="1536"/>
          </a:xfrm>
        </p:grpSpPr>
        <p:pic>
          <p:nvPicPr>
            <p:cNvPr id="4110" name="Picture 14" descr="GOLDENCD">
              <a:extLst>
                <a:ext uri="{FF2B5EF4-FFF2-40B4-BE49-F238E27FC236}">
                  <a16:creationId xmlns:a16="http://schemas.microsoft.com/office/drawing/2014/main" id="{7A88BC9A-45E3-AE4F-60F5-A5C286C502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 descr="WaterLily-02">
              <a:extLst>
                <a:ext uri="{FF2B5EF4-FFF2-40B4-BE49-F238E27FC236}">
                  <a16:creationId xmlns:a16="http://schemas.microsoft.com/office/drawing/2014/main" id="{5828A036-4F16-9075-CFB1-E4C6F48D76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12" name="Rectangle 16">
            <a:extLst>
              <a:ext uri="{FF2B5EF4-FFF2-40B4-BE49-F238E27FC236}">
                <a16:creationId xmlns:a16="http://schemas.microsoft.com/office/drawing/2014/main" id="{021686FA-9027-7624-7F5E-246F7002AE09}"/>
              </a:ext>
            </a:extLst>
          </p:cNvPr>
          <p:cNvSpPr>
            <a:spLocks/>
          </p:cNvSpPr>
          <p:nvPr/>
        </p:nvSpPr>
        <p:spPr bwMode="auto">
          <a:xfrm>
            <a:off x="1638300" y="1343027"/>
            <a:ext cx="73533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HÒA NGHĨA</a:t>
            </a:r>
            <a:r>
              <a:rPr kumimoji="0" lang="en-US" sz="277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</a:p>
        </p:txBody>
      </p:sp>
      <p:pic>
        <p:nvPicPr>
          <p:cNvPr id="4114" name="Picture 18" descr="Giao duc">
            <a:extLst>
              <a:ext uri="{FF2B5EF4-FFF2-40B4-BE49-F238E27FC236}">
                <a16:creationId xmlns:a16="http://schemas.microsoft.com/office/drawing/2014/main" id="{CD22B08D-8966-36EF-CF40-FA2A0CDC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280991" y="857250"/>
            <a:ext cx="1514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792px-Vietnamese_Music_Logo_shadow">
            <a:extLst>
              <a:ext uri="{FF2B5EF4-FFF2-40B4-BE49-F238E27FC236}">
                <a16:creationId xmlns:a16="http://schemas.microsoft.com/office/drawing/2014/main" id="{6FC086AB-B594-FC46-6439-BA1A9887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4701"/>
            <a:ext cx="1828800" cy="1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54868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976664" cy="1936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0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6911"/>
            <a:ext cx="6048672" cy="186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54868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2" y="6636359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204864"/>
            <a:ext cx="533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srgbClr val="FF0000"/>
                </a:solidFill>
              </a:rPr>
              <a:t>Hát cả bài </a:t>
            </a:r>
            <a:r>
              <a:rPr lang="en-US" sz="3600" err="1">
                <a:solidFill>
                  <a:srgbClr val="FF0000"/>
                </a:solidFill>
              </a:rPr>
              <a:t>với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các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hình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thức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3358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2830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164633"/>
            <a:ext cx="414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phách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45" y="5532203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4572000" cy="32403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1" y="3814013"/>
            <a:ext cx="6272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>
                <a:solidFill>
                  <a:srgbClr val="000000"/>
                </a:solidFill>
                <a:latin typeface="Times New Roman"/>
                <a:ea typeface="Times New Roman"/>
              </a:rPr>
              <a:t>Trò chơi em yêu thế giới muôn loài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0" y="5085184"/>
            <a:ext cx="1619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5820" y="1052736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>
                <a:solidFill>
                  <a:srgbClr val="FF0000"/>
                </a:solidFill>
                <a:latin typeface="Times New Roman"/>
              </a:rPr>
              <a:t>Trong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tranh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vẽ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hình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ảnh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gì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5832648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02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rgbClr val="FF0000"/>
                </a:solidFill>
              </a:rPr>
              <a:t>Hát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 err="1">
                <a:solidFill>
                  <a:srgbClr val="FF0000"/>
                </a:solidFill>
              </a:rPr>
              <a:t>mẫu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5" name="NGHE MAU THEO SAV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501317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19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1" y="1412776"/>
            <a:ext cx="1008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con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116632"/>
            <a:ext cx="2013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err="1">
                <a:solidFill>
                  <a:srgbClr val="FF0000"/>
                </a:solidFill>
              </a:rPr>
              <a:t>Đọc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lời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ca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</a:rPr>
              <a:t>Dạy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err="1">
                <a:solidFill>
                  <a:srgbClr val="FF0000"/>
                </a:solidFill>
              </a:rPr>
              <a:t>hát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264696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244</Words>
  <Application>Microsoft Office PowerPoint</Application>
  <PresentationFormat>On-screen Show (4:3)</PresentationFormat>
  <Paragraphs>37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.VnAristote</vt:lpstr>
      <vt:lpstr>.VnAvantH</vt:lpstr>
      <vt:lpstr>Arial</vt:lpstr>
      <vt:lpstr>Calibri</vt:lpstr>
      <vt:lpstr>Calibri Light</vt:lpstr>
      <vt:lpstr>Times New Roman</vt:lpstr>
      <vt:lpstr>VNI-Thufap2</vt:lpstr>
      <vt:lpstr>Office Theme</vt:lpstr>
      <vt:lpstr>2_Office Theme</vt:lpstr>
      <vt:lpstr>1_Office Theme</vt:lpstr>
      <vt:lpstr>2_Default Design</vt:lpstr>
      <vt:lpstr>CHÀO MỪNG QUÝ THẦY CÔ  DỰ GIỜ TIẾT HỌC ÂM NHẠC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93</cp:revision>
  <dcterms:created xsi:type="dcterms:W3CDTF">2021-05-09T14:16:54Z</dcterms:created>
  <dcterms:modified xsi:type="dcterms:W3CDTF">2025-11-02T00:56:27Z</dcterms:modified>
</cp:coreProperties>
</file>