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58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36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91FF7-A494-4A6F-B676-3800082D6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71DDF3-D007-40CF-A2BA-EF1D751E38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5D326-4D0A-4DAA-A8F1-2D2835190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69AB-FF33-4E75-A9E2-9AC104748417}" type="datetimeFigureOut">
              <a:rPr lang="en-US" smtClean="0"/>
              <a:t>31/10/2025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D818C-8EAF-4BF3-A28B-D1732016D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41FBE-CDC4-469B-8029-68B1831BE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DA4F-D2ED-44CF-81B7-2E2E77F00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49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1CF42-DAFE-4140-8B6C-05CEEB32A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A3A243-A105-4D48-B3E4-7C37692198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D5B2C-3480-4FC9-8B70-EECB4E9CE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69AB-FF33-4E75-A9E2-9AC104748417}" type="datetimeFigureOut">
              <a:rPr lang="en-US" smtClean="0"/>
              <a:t>31/10/2025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33240-9A33-44A4-AECD-F7B04DE9F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F37A8-8C0A-4E6F-B7A2-C84B99673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DA4F-D2ED-44CF-81B7-2E2E77F00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91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2A5080-9A3E-4E69-9776-524D50375A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6237D4-16F2-4823-9714-44EDFC8611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8BA16-4567-4D53-BEFD-178FE561F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69AB-FF33-4E75-A9E2-9AC104748417}" type="datetimeFigureOut">
              <a:rPr lang="en-US" smtClean="0"/>
              <a:t>31/10/2025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E88CE-2602-4AA3-A919-DF5CBB6A0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3EC7C-CD24-4DC1-90AB-1047D2246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DA4F-D2ED-44CF-81B7-2E2E77F00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79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9BA37-29EA-4084-B5AB-A03619F82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8E92F-6D23-432B-880B-8DA7A5222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C2D13-31EF-406D-A54E-6D137ABF9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69AB-FF33-4E75-A9E2-9AC104748417}" type="datetimeFigureOut">
              <a:rPr lang="en-US" smtClean="0"/>
              <a:t>31/10/2025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20C78-9E92-410E-93A7-76C124B8B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689A8-C494-45C6-940E-9B9AC6949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DA4F-D2ED-44CF-81B7-2E2E77F00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99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12852-7161-4989-8936-98A4A6280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DFBFCC-86D9-4BA6-A56F-395C836AB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CBB44-5ED0-4BFF-8621-1D8E49375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69AB-FF33-4E75-A9E2-9AC104748417}" type="datetimeFigureOut">
              <a:rPr lang="en-US" smtClean="0"/>
              <a:t>31/10/2025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1FFEE-67A8-443E-8EBF-1A05094B3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35FD3-AC6B-4A46-BA87-D1C1DBA8B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DA4F-D2ED-44CF-81B7-2E2E77F00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82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AD724-58EB-41ED-A177-DBBE27942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CCD51-600D-450F-A80D-D102047CFD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41F7D0-7064-454B-8E22-2BE4CADF6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77A964-3791-4D43-85E5-81F5CC263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69AB-FF33-4E75-A9E2-9AC104748417}" type="datetimeFigureOut">
              <a:rPr lang="en-US" smtClean="0"/>
              <a:t>31/10/2025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6023B3-4604-4F3C-969D-74EA33DD5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9078AF-A33E-4095-8CCD-31CFB7B57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DA4F-D2ED-44CF-81B7-2E2E77F00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47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1D0C9-79F4-4F29-A922-433CF2AD0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C506DB-A9F9-46B3-88C3-1AF81C87B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35F365-E001-4B70-A6E9-53FF2881F3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D7A395-5CF4-4D53-AC41-B82F08A253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BA0C92-BF70-4702-9F50-0FE6A328B1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CB772C-C379-4194-8526-DA2AB1AD0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69AB-FF33-4E75-A9E2-9AC104748417}" type="datetimeFigureOut">
              <a:rPr lang="en-US" smtClean="0"/>
              <a:t>31/10/2025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C3F5D6-0DCE-45F3-9135-77AA5140B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5E1A72-5F32-4F44-8466-5183158DF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DA4F-D2ED-44CF-81B7-2E2E77F00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36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4AE97-E40A-4E56-978E-437B8E289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8D4D36-8642-4DC3-ADDE-23DC2BA47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69AB-FF33-4E75-A9E2-9AC104748417}" type="datetimeFigureOut">
              <a:rPr lang="en-US" smtClean="0"/>
              <a:t>31/10/2025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A2CFF3-173F-4797-95DE-5C1F59DF5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080723-62AB-499D-A0A8-062CA43B7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DA4F-D2ED-44CF-81B7-2E2E77F00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4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421676-82D2-4E7A-85B5-FABB7D07A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69AB-FF33-4E75-A9E2-9AC104748417}" type="datetimeFigureOut">
              <a:rPr lang="en-US" smtClean="0"/>
              <a:t>31/10/2025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59958E-DDC5-4141-820F-18A22934F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6B7A5E-2674-4856-847F-5CC174543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DA4F-D2ED-44CF-81B7-2E2E77F00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07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A7038-9605-4C84-937B-4001B5573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BC9C5-B75C-4442-B0CF-569FD4103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EA1EA1-7117-49DA-BADC-449635FA8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225C52-7659-4574-8E68-530A06D1D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69AB-FF33-4E75-A9E2-9AC104748417}" type="datetimeFigureOut">
              <a:rPr lang="en-US" smtClean="0"/>
              <a:t>31/10/2025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7E1A20-2AEA-414E-98A2-346AF953E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5ED7A-18A5-4BDF-9DD2-593B0CACF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DA4F-D2ED-44CF-81B7-2E2E77F00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47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98BF1-B5F8-41DB-8B64-D66128908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768EAF-B548-4F62-869A-246AD592F4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04DE21-01EC-4FEE-810E-43D3856BC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57C61B-E259-42AC-B761-4AA21EB0B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69AB-FF33-4E75-A9E2-9AC104748417}" type="datetimeFigureOut">
              <a:rPr lang="en-US" smtClean="0"/>
              <a:t>31/10/2025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B386D2-D2DE-47A6-A2C6-E6AF39096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A362C6-B795-4C5B-B265-075D359D6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DA4F-D2ED-44CF-81B7-2E2E77F00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46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54F0A2-4885-4C60-8B72-C101495A9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93306-D26D-46B1-945C-3F96FB3714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E42A6-2AC6-467D-A51F-482D10E360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469AB-FF33-4E75-A9E2-9AC104748417}" type="datetimeFigureOut">
              <a:rPr lang="en-US" smtClean="0"/>
              <a:t>31/10/2025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9EF5D-6FB2-4684-805C-2579CEC3FF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795BE-4744-494C-9F27-94E7BB8846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0DA4F-D2ED-44CF-81B7-2E2E77F00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1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014E46-6100-437A-931B-B2DD378BF8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" t="5798" r="38423" b="87101"/>
          <a:stretch/>
        </p:blipFill>
        <p:spPr>
          <a:xfrm>
            <a:off x="1043609" y="2547729"/>
            <a:ext cx="9776442" cy="1729409"/>
          </a:xfrm>
          <a:prstGeom prst="rect">
            <a:avLst/>
          </a:prstGeom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B87933B6-135D-471D-84B5-E54F56930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9" y="-76200"/>
            <a:ext cx="11503891" cy="59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1876" tIns="50937" rIns="101876" bIns="50937">
            <a:spAutoFit/>
          </a:bodyPr>
          <a:lstStyle>
            <a:lvl1pPr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66"/>
                </a:solidFill>
                <a:latin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4" name="Text Box 18">
            <a:extLst>
              <a:ext uri="{FF2B5EF4-FFF2-40B4-BE49-F238E27FC236}">
                <a16:creationId xmlns:a16="http://schemas.microsoft.com/office/drawing/2014/main" id="{21FFA908-3486-4867-BBA8-8D51EA550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4025" y="5400675"/>
            <a:ext cx="7953375" cy="65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1876" tIns="50937" rIns="101876" bIns="50937">
            <a:spAutoFit/>
          </a:bodyPr>
          <a:lstStyle>
            <a:lvl1pPr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i="1">
                <a:solidFill>
                  <a:srgbClr val="FF0066"/>
                </a:solidFill>
                <a:latin typeface="Times New Roman" panose="02020603050405020304" pitchFamily="18" charset="0"/>
              </a:rPr>
              <a:t>Giáo viên: Hoàng Thị Nhàn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B36333-810E-4A69-A516-3576B0FA01FD}"/>
              </a:ext>
            </a:extLst>
          </p:cNvPr>
          <p:cNvSpPr txBox="1"/>
          <p:nvPr/>
        </p:nvSpPr>
        <p:spPr>
          <a:xfrm>
            <a:off x="3543300" y="2324100"/>
            <a:ext cx="5626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B050"/>
                </a:solidFill>
              </a:rPr>
              <a:t>Hoạt động trải nghiệm 1</a:t>
            </a:r>
          </a:p>
        </p:txBody>
      </p:sp>
    </p:spTree>
    <p:extLst>
      <p:ext uri="{BB962C8B-B14F-4D97-AF65-F5344CB8AC3E}">
        <p14:creationId xmlns:p14="http://schemas.microsoft.com/office/powerpoint/2010/main" val="3729093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014E46-6100-437A-931B-B2DD378BF8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4" t="13478" r="6346" b="13768"/>
          <a:stretch/>
        </p:blipFill>
        <p:spPr>
          <a:xfrm>
            <a:off x="2852531" y="-119270"/>
            <a:ext cx="5864087" cy="689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705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4CD6FE-3A5B-4F26-8067-AFA9FF3DCF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4" t="5929" r="6904" b="44796"/>
          <a:stretch/>
        </p:blipFill>
        <p:spPr>
          <a:xfrm>
            <a:off x="2007705" y="69574"/>
            <a:ext cx="7603434" cy="657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22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4CD6FE-3A5B-4F26-8067-AFA9FF3DCF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1" t="57152" r="11731" b="7049"/>
          <a:stretch/>
        </p:blipFill>
        <p:spPr>
          <a:xfrm>
            <a:off x="1272209" y="268356"/>
            <a:ext cx="8938836" cy="565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521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0CF900C-680C-4A4A-8A46-1FBAEA87E2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3" t="4466" r="7350" b="82925"/>
          <a:stretch/>
        </p:blipFill>
        <p:spPr>
          <a:xfrm>
            <a:off x="904460" y="735495"/>
            <a:ext cx="10850334" cy="222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117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0CF900C-680C-4A4A-8A46-1FBAEA87E2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3" t="17130" r="7350" b="40647"/>
          <a:stretch/>
        </p:blipFill>
        <p:spPr>
          <a:xfrm>
            <a:off x="1266029" y="0"/>
            <a:ext cx="9659941" cy="663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69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CB7A750-DC4E-4829-B82C-C248E6570CBD}"/>
              </a:ext>
            </a:extLst>
          </p:cNvPr>
          <p:cNvGrpSpPr/>
          <p:nvPr/>
        </p:nvGrpSpPr>
        <p:grpSpPr>
          <a:xfrm>
            <a:off x="1538404" y="953311"/>
            <a:ext cx="8558907" cy="3190672"/>
            <a:chOff x="1538404" y="953311"/>
            <a:chExt cx="8558907" cy="319067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0CF900C-680C-4A4A-8A46-1FBAEA87E2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9" t="59705" r="33275" b="23320"/>
            <a:stretch/>
          </p:blipFill>
          <p:spPr>
            <a:xfrm>
              <a:off x="1538404" y="953311"/>
              <a:ext cx="8373048" cy="3190672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03E4C71-6B1F-46DF-9B6D-1499C448EFC8}"/>
                </a:ext>
              </a:extLst>
            </p:cNvPr>
            <p:cNvSpPr/>
            <p:nvPr/>
          </p:nvSpPr>
          <p:spPr>
            <a:xfrm>
              <a:off x="5603132" y="953311"/>
              <a:ext cx="4494179" cy="9727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63003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16</Words>
  <Application>Microsoft Office PowerPoint</Application>
  <PresentationFormat>Widescreen</PresentationFormat>
  <Paragraphs>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DELL</cp:lastModifiedBy>
  <cp:revision>3</cp:revision>
  <dcterms:created xsi:type="dcterms:W3CDTF">2020-08-14T17:57:07Z</dcterms:created>
  <dcterms:modified xsi:type="dcterms:W3CDTF">2025-10-31T14:31:59Z</dcterms:modified>
</cp:coreProperties>
</file>