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476" r:id="rId2"/>
    <p:sldId id="324" r:id="rId3"/>
    <p:sldId id="296" r:id="rId4"/>
    <p:sldId id="297" r:id="rId5"/>
    <p:sldId id="298" r:id="rId6"/>
    <p:sldId id="300" r:id="rId7"/>
    <p:sldId id="301" r:id="rId8"/>
    <p:sldId id="302" r:id="rId9"/>
    <p:sldId id="303" r:id="rId10"/>
    <p:sldId id="305" r:id="rId11"/>
    <p:sldId id="306" r:id="rId12"/>
    <p:sldId id="319" r:id="rId13"/>
    <p:sldId id="280" r:id="rId14"/>
    <p:sldId id="318" r:id="rId15"/>
    <p:sldId id="311" r:id="rId16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AvantGarde-Demi" panose="02020500000000000000" charset="0"/>
      <p:regular r:id="rId26"/>
    </p:embeddedFont>
    <p:embeddedFont>
      <p:font typeface="Berlin Sans FB Demi" panose="020E0802020502020306" pitchFamily="34" charset="0"/>
      <p:bold r:id="rId27"/>
    </p:embeddedFont>
    <p:embeddedFont>
      <p:font typeface="AvantGarde" panose="00000400000000000000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0" autoAdjust="0"/>
    <p:restoredTop sz="94660"/>
  </p:normalViewPr>
  <p:slideViewPr>
    <p:cSldViewPr>
      <p:cViewPr varScale="1">
        <p:scale>
          <a:sx n="108" d="100"/>
          <a:sy n="108" d="100"/>
        </p:scale>
        <p:origin x="437" y="1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606F0-DFB2-44B4-9317-70076B850A2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87B85-ACB4-49BA-BC41-517ADDE1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3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96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5.wav"/><Relationship Id="rId7" Type="http://schemas.openxmlformats.org/officeDocument/2006/relationships/image" Target="../media/image2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6.wav"/><Relationship Id="rId10" Type="http://schemas.openxmlformats.org/officeDocument/2006/relationships/image" Target="../media/image24.jpeg"/><Relationship Id="rId4" Type="http://schemas.openxmlformats.org/officeDocument/2006/relationships/audio" Target="../media/audio7.wav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5.wav"/><Relationship Id="rId7" Type="http://schemas.openxmlformats.org/officeDocument/2006/relationships/image" Target="../media/image2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audio" Target="../media/audio6.wav"/><Relationship Id="rId4" Type="http://schemas.openxmlformats.org/officeDocument/2006/relationships/audio" Target="../media/audio7.wav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15.png"/><Relationship Id="rId5" Type="http://schemas.openxmlformats.org/officeDocument/2006/relationships/audio" Target="../media/audio7.wav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5.wav"/><Relationship Id="rId7" Type="http://schemas.openxmlformats.org/officeDocument/2006/relationships/image" Target="../media/image2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6.wav"/><Relationship Id="rId10" Type="http://schemas.openxmlformats.org/officeDocument/2006/relationships/image" Target="../media/image24.jpeg"/><Relationship Id="rId4" Type="http://schemas.openxmlformats.org/officeDocument/2006/relationships/audio" Target="../media/audio7.wav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15.png"/><Relationship Id="rId5" Type="http://schemas.openxmlformats.org/officeDocument/2006/relationships/audio" Target="../media/audio7.wav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701677" y="12763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57350"/>
            <a:ext cx="2362626" cy="23626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A0BE15-AF3A-A4E4-E89A-9D571FCBF5C2}"/>
              </a:ext>
            </a:extLst>
          </p:cNvPr>
          <p:cNvSpPr/>
          <p:nvPr/>
        </p:nvSpPr>
        <p:spPr>
          <a:xfrm>
            <a:off x="774616" y="0"/>
            <a:ext cx="7646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Hoa Nghia Primary School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85A98-275B-39AF-36A5-B85649D1F91E}"/>
              </a:ext>
            </a:extLst>
          </p:cNvPr>
          <p:cNvSpPr/>
          <p:nvPr/>
        </p:nvSpPr>
        <p:spPr>
          <a:xfrm>
            <a:off x="722218" y="3867150"/>
            <a:ext cx="76961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Teacher: Dao </a:t>
            </a:r>
            <a:r>
              <a:rPr lang="en-US" sz="40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Thi</a:t>
            </a:r>
            <a:r>
              <a:rPr lang="en-US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Thu Van</a:t>
            </a:r>
          </a:p>
        </p:txBody>
      </p:sp>
    </p:spTree>
    <p:extLst>
      <p:ext uri="{BB962C8B-B14F-4D97-AF65-F5344CB8AC3E}">
        <p14:creationId xmlns:p14="http://schemas.microsoft.com/office/powerpoint/2010/main" val="16328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ctagon 3"/>
          <p:cNvSpPr/>
          <p:nvPr/>
        </p:nvSpPr>
        <p:spPr>
          <a:xfrm>
            <a:off x="376326" y="1613312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Octagon 4"/>
          <p:cNvSpPr/>
          <p:nvPr/>
        </p:nvSpPr>
        <p:spPr>
          <a:xfrm>
            <a:off x="2575555" y="1600200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Octagon 5"/>
          <p:cNvSpPr/>
          <p:nvPr/>
        </p:nvSpPr>
        <p:spPr>
          <a:xfrm>
            <a:off x="4774785" y="1568801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Octagon 6"/>
          <p:cNvSpPr/>
          <p:nvPr/>
        </p:nvSpPr>
        <p:spPr>
          <a:xfrm>
            <a:off x="6974014" y="1596793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2375398" y="3506826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526198" y="3519009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6825574" y="3529936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79978" y="3494642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pple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3642253" y="315520"/>
            <a:ext cx="2065042" cy="678817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1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Review</a:t>
            </a:r>
          </a:p>
        </p:txBody>
      </p:sp>
      <p:pic>
        <p:nvPicPr>
          <p:cNvPr id="13" name="Bùi Liễu 0968142780"/>
          <p:cNvPicPr preferRelativeResize="0"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9" y="1774088"/>
            <a:ext cx="1318162" cy="131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ùi Liễu 0968142780"/>
          <p:cNvPicPr preferRelativeResize="0"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5"/>
          <a:stretch/>
        </p:blipFill>
        <p:spPr>
          <a:xfrm>
            <a:off x="2757381" y="1878370"/>
            <a:ext cx="1482095" cy="116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ùi Liễu 0968142780"/>
          <p:cNvPicPr preferRelativeResize="0"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51" y="1754063"/>
            <a:ext cx="1608869" cy="133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ùi Liễu 0968142780"/>
          <p:cNvPicPr preferRelativeResize="0"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4" b="10785"/>
          <a:stretch/>
        </p:blipFill>
        <p:spPr>
          <a:xfrm>
            <a:off x="7117501" y="1866134"/>
            <a:ext cx="1558772" cy="124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Bùi Liễu 096814278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76" y="4033746"/>
            <a:ext cx="786523" cy="7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2543600" y="1509303"/>
            <a:ext cx="2556179" cy="62324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pple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499494" y="2209495"/>
            <a:ext cx="2299376" cy="62324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b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</a:p>
        </p:txBody>
      </p:sp>
      <p:sp>
        <p:nvSpPr>
          <p:cNvPr id="6" name="Bùi Liễu 0968142780"/>
          <p:cNvSpPr txBox="1"/>
          <p:nvPr/>
        </p:nvSpPr>
        <p:spPr>
          <a:xfrm>
            <a:off x="2510077" y="2919839"/>
            <a:ext cx="2299376" cy="62324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c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510077" y="3620032"/>
            <a:ext cx="2241212" cy="62324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h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006000" y="1659908"/>
            <a:ext cx="285503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táo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065910" y="2369719"/>
            <a:ext cx="3163689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túi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065912" y="3080064"/>
            <a:ext cx="3392288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lon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uống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5020287" y="3785861"/>
            <a:ext cx="2189518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mũ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2918497" y="510679"/>
            <a:ext cx="3196549" cy="613954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lnSpc>
                <a:spcPct val="150000"/>
              </a:lnSpc>
            </a:pPr>
            <a:r>
              <a:rPr lang="en-US" sz="41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Vocabulary</a:t>
            </a:r>
          </a:p>
        </p:txBody>
      </p:sp>
      <p:pic>
        <p:nvPicPr>
          <p:cNvPr id="14" name="Bùi Liễu 0968142780"/>
          <p:cNvPicPr preferRelativeResize="0"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99" y="1525516"/>
            <a:ext cx="623494" cy="59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ùi Liễu 0968142780"/>
          <p:cNvPicPr preferRelativeResize="0"/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5"/>
          <a:stretch/>
        </p:blipFill>
        <p:spPr>
          <a:xfrm>
            <a:off x="2120023" y="2273743"/>
            <a:ext cx="701035" cy="5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ùi Liễu 0968142780"/>
          <p:cNvPicPr preferRelativeResize="0"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99" y="2992799"/>
            <a:ext cx="760999" cy="60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Bùi Liễu 0968142780"/>
          <p:cNvPicPr preferRelativeResize="0"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4" b="10785"/>
          <a:stretch/>
        </p:blipFill>
        <p:spPr>
          <a:xfrm>
            <a:off x="2046046" y="3740159"/>
            <a:ext cx="737303" cy="564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38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926701"/>
            <a:ext cx="5181600" cy="3921012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85383" y="4124032"/>
            <a:ext cx="573274" cy="276518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94" y="2036991"/>
            <a:ext cx="609600" cy="259887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9"/>
          <a:stretch/>
        </p:blipFill>
        <p:spPr>
          <a:xfrm>
            <a:off x="4114800" y="4171950"/>
            <a:ext cx="533400" cy="163755"/>
          </a:xfrm>
          <a:prstGeom prst="rect">
            <a:avLst/>
          </a:prstGeom>
        </p:spPr>
      </p:pic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13" y="958931"/>
            <a:ext cx="782070" cy="786839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10" y="2266950"/>
            <a:ext cx="838590" cy="35916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693949" y="200117"/>
            <a:ext cx="404950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1809"/>
            <a:ext cx="880269" cy="4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14500" y="1143001"/>
            <a:ext cx="5943600" cy="2944609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43200" y="2724150"/>
            <a:ext cx="4076700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6233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ctagon 3"/>
          <p:cNvSpPr/>
          <p:nvPr/>
        </p:nvSpPr>
        <p:spPr>
          <a:xfrm>
            <a:off x="376326" y="1613312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5" name="Octagon 4"/>
          <p:cNvSpPr/>
          <p:nvPr/>
        </p:nvSpPr>
        <p:spPr>
          <a:xfrm>
            <a:off x="2575555" y="1600200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6" name="Octagon 5"/>
          <p:cNvSpPr/>
          <p:nvPr/>
        </p:nvSpPr>
        <p:spPr>
          <a:xfrm>
            <a:off x="4774785" y="1568801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7" name="Octagon 6"/>
          <p:cNvSpPr/>
          <p:nvPr/>
        </p:nvSpPr>
        <p:spPr>
          <a:xfrm>
            <a:off x="6974014" y="1596793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8" name="Bùi Liễu 0968142780"/>
          <p:cNvSpPr txBox="1"/>
          <p:nvPr/>
        </p:nvSpPr>
        <p:spPr>
          <a:xfrm>
            <a:off x="2375398" y="3506826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b</a:t>
            </a:r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g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526198" y="3519009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c</a:t>
            </a:r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n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6825574" y="3529936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h</a:t>
            </a:r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t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79978" y="3494642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pple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3642253" y="315520"/>
            <a:ext cx="2065042" cy="678817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100" b="1" dirty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Review</a:t>
            </a:r>
          </a:p>
        </p:txBody>
      </p:sp>
      <p:pic>
        <p:nvPicPr>
          <p:cNvPr id="13" name="Bùi Liễu 0968142780"/>
          <p:cNvPicPr preferRelativeResize="0"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9" y="1774088"/>
            <a:ext cx="1318162" cy="131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ùi Liễu 0968142780"/>
          <p:cNvPicPr preferRelativeResize="0"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5"/>
          <a:stretch/>
        </p:blipFill>
        <p:spPr>
          <a:xfrm>
            <a:off x="2757381" y="1878370"/>
            <a:ext cx="1482095" cy="116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ùi Liễu 0968142780"/>
          <p:cNvPicPr preferRelativeResize="0"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51" y="1754063"/>
            <a:ext cx="1608869" cy="133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ùi Liễu 0968142780"/>
          <p:cNvPicPr preferRelativeResize="0"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4" b="10785"/>
          <a:stretch/>
        </p:blipFill>
        <p:spPr>
          <a:xfrm>
            <a:off x="7117501" y="1866134"/>
            <a:ext cx="1558772" cy="124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Bùi Liễu 096814278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76" y="4033746"/>
            <a:ext cx="786523" cy="7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7" y="74295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457451" y="2431336"/>
            <a:ext cx="4229101" cy="84253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-3752850"/>
            <a:ext cx="2710922" cy="6232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en-US" dirty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8533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14500" y="1143001"/>
            <a:ext cx="5943600" cy="2944609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43200" y="2724150"/>
            <a:ext cx="4533900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play!</a:t>
            </a:r>
          </a:p>
        </p:txBody>
      </p:sp>
      <p:pic>
        <p:nvPicPr>
          <p:cNvPr id="5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6800" y="-171450"/>
            <a:ext cx="445592" cy="4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1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76201" y="1026556"/>
            <a:ext cx="198119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 3</a:t>
            </a:r>
          </a:p>
        </p:txBody>
      </p:sp>
      <p:sp>
        <p:nvSpPr>
          <p:cNvPr id="6" name="Bùi Liễu 0968142780"/>
          <p:cNvSpPr txBox="1"/>
          <p:nvPr/>
        </p:nvSpPr>
        <p:spPr>
          <a:xfrm>
            <a:off x="1371600" y="1858959"/>
            <a:ext cx="6210300" cy="7620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the street market</a:t>
            </a:r>
          </a:p>
        </p:txBody>
      </p:sp>
      <p:sp>
        <p:nvSpPr>
          <p:cNvPr id="7" name="Rectangle 6"/>
          <p:cNvSpPr/>
          <p:nvPr/>
        </p:nvSpPr>
        <p:spPr>
          <a:xfrm>
            <a:off x="-504824" y="-1695450"/>
            <a:ext cx="238125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6410B730-A732-4710-9748-7B06C1617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69" y="2343150"/>
            <a:ext cx="2957693" cy="679718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54801"/>
            <a:ext cx="2438400" cy="1828381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99616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883857" y="417778"/>
            <a:ext cx="375025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Contents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3210346" y="2188477"/>
            <a:ext cx="466725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4" name="Bùi Liễu 0968142780"/>
          <p:cNvSpPr txBox="1"/>
          <p:nvPr/>
        </p:nvSpPr>
        <p:spPr>
          <a:xfrm>
            <a:off x="3220091" y="3448358"/>
            <a:ext cx="376391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Point and say.</a:t>
            </a:r>
          </a:p>
        </p:txBody>
      </p:sp>
      <p:pic>
        <p:nvPicPr>
          <p:cNvPr id="5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96" y="3260625"/>
            <a:ext cx="528122" cy="664751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08901"/>
            <a:ext cx="595746" cy="651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62891"/>
            <a:ext cx="967993" cy="522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66" y="3973015"/>
            <a:ext cx="1002027" cy="4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81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926701"/>
            <a:ext cx="5181600" cy="3921012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85383" y="4124032"/>
            <a:ext cx="573274" cy="276518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94" y="2036991"/>
            <a:ext cx="609600" cy="259887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9"/>
          <a:stretch/>
        </p:blipFill>
        <p:spPr>
          <a:xfrm>
            <a:off x="4114800" y="4171950"/>
            <a:ext cx="533400" cy="163755"/>
          </a:xfrm>
          <a:prstGeom prst="rect">
            <a:avLst/>
          </a:prstGeom>
        </p:spPr>
      </p:pic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13" y="931144"/>
            <a:ext cx="941987" cy="947731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10" y="2266950"/>
            <a:ext cx="838590" cy="359162"/>
          </a:xfrm>
          <a:prstGeom prst="rect">
            <a:avLst/>
          </a:prstGeom>
        </p:spPr>
      </p:pic>
      <p:sp>
        <p:nvSpPr>
          <p:cNvPr id="10" name="Bùi Liễu 0968142780"/>
          <p:cNvSpPr txBox="1"/>
          <p:nvPr/>
        </p:nvSpPr>
        <p:spPr>
          <a:xfrm>
            <a:off x="559979" y="303453"/>
            <a:ext cx="454542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0" y="926701"/>
            <a:ext cx="967993" cy="5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600" y="209550"/>
            <a:ext cx="1965216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Vocabulary</a:t>
            </a:r>
            <a:endParaRPr lang="en-US" sz="2300" b="1" dirty="0">
              <a:solidFill>
                <a:schemeClr val="accent1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Bùi Liễu 0968142780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13" y="819150"/>
            <a:ext cx="2365346" cy="241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14" y="1872226"/>
            <a:ext cx="978492" cy="984458"/>
          </a:xfrm>
          <a:prstGeom prst="rect">
            <a:avLst/>
          </a:prstGeom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3545764" y="4272525"/>
            <a:ext cx="285503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táo</a:t>
            </a:r>
            <a:endParaRPr lang="en-US" sz="36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545764" y="3301569"/>
            <a:ext cx="2714625" cy="882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54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pple</a:t>
            </a:r>
          </a:p>
        </p:txBody>
      </p:sp>
    </p:spTree>
    <p:extLst>
      <p:ext uri="{BB962C8B-B14F-4D97-AF65-F5344CB8AC3E}">
        <p14:creationId xmlns:p14="http://schemas.microsoft.com/office/powerpoint/2010/main" val="347739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1143000" y="285750"/>
            <a:ext cx="1965216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Vocabulary</a:t>
            </a:r>
          </a:p>
        </p:txBody>
      </p:sp>
      <p:pic>
        <p:nvPicPr>
          <p:cNvPr id="5" name="Bùi Liễu 0968142780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5"/>
          <a:stretch/>
        </p:blipFill>
        <p:spPr>
          <a:xfrm>
            <a:off x="3581400" y="953248"/>
            <a:ext cx="2971800" cy="23524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3257551" y="4363710"/>
            <a:ext cx="285503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túi</a:t>
            </a:r>
            <a:endParaRPr lang="en-US" sz="36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275084" y="3305721"/>
            <a:ext cx="2714625" cy="813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US" sz="5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50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2000251"/>
            <a:ext cx="978492" cy="98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842077" y="361950"/>
            <a:ext cx="1965216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Vocabulary</a:t>
            </a:r>
          </a:p>
        </p:txBody>
      </p:sp>
      <p:pic>
        <p:nvPicPr>
          <p:cNvPr id="5" name="Bùi Liễu 0968142780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87" y="1153948"/>
            <a:ext cx="2223450" cy="21909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3257551" y="4306560"/>
            <a:ext cx="285503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lon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uống</a:t>
            </a:r>
            <a:endParaRPr lang="en-US" sz="36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314699" y="3310277"/>
            <a:ext cx="2714625" cy="882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54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2000251"/>
            <a:ext cx="978492" cy="98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5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533400" y="361950"/>
            <a:ext cx="1965216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Vocabulary</a:t>
            </a:r>
          </a:p>
        </p:txBody>
      </p:sp>
      <p:pic>
        <p:nvPicPr>
          <p:cNvPr id="5" name="Bùi Liễu 0968142780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4" b="10785"/>
          <a:stretch/>
        </p:blipFill>
        <p:spPr>
          <a:xfrm>
            <a:off x="3342542" y="866776"/>
            <a:ext cx="2630273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3257551" y="4286250"/>
            <a:ext cx="285503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mũ</a:t>
            </a:r>
            <a:endParaRPr lang="en-US" sz="36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343714" y="3268520"/>
            <a:ext cx="2714625" cy="882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  <a:r>
              <a:rPr lang="en-US" sz="54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54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2000251"/>
            <a:ext cx="978492" cy="98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119</Words>
  <Application>Microsoft Office PowerPoint</Application>
  <PresentationFormat>On-screen Show (16:9)</PresentationFormat>
  <Paragraphs>48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Comic Sans MS</vt:lpstr>
      <vt:lpstr>AvantGarde-Demi</vt:lpstr>
      <vt:lpstr>Berlin Sans FB Demi</vt:lpstr>
      <vt:lpstr>AvantGarde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MAIHUNG</cp:lastModifiedBy>
  <cp:revision>90</cp:revision>
  <dcterms:created xsi:type="dcterms:W3CDTF">2006-08-16T00:00:00Z</dcterms:created>
  <dcterms:modified xsi:type="dcterms:W3CDTF">2025-11-02T02:26:14Z</dcterms:modified>
</cp:coreProperties>
</file>