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76" r:id="rId2"/>
    <p:sldId id="378" r:id="rId3"/>
    <p:sldId id="379" r:id="rId4"/>
    <p:sldId id="374" r:id="rId5"/>
    <p:sldId id="358" r:id="rId6"/>
    <p:sldId id="289" r:id="rId7"/>
    <p:sldId id="262" r:id="rId8"/>
    <p:sldId id="375" r:id="rId9"/>
    <p:sldId id="376" r:id="rId10"/>
    <p:sldId id="294" r:id="rId11"/>
    <p:sldId id="295" r:id="rId12"/>
    <p:sldId id="333" r:id="rId13"/>
    <p:sldId id="296" r:id="rId14"/>
    <p:sldId id="384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66"/>
    <a:srgbClr val="FFCC99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9" autoAdjust="0"/>
    <p:restoredTop sz="94660"/>
  </p:normalViewPr>
  <p:slideViewPr>
    <p:cSldViewPr>
      <p:cViewPr varScale="1">
        <p:scale>
          <a:sx n="82" d="100"/>
          <a:sy n="82" d="100"/>
        </p:scale>
        <p:origin x="73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9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7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4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7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92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6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8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048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10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935569" y="1701801"/>
            <a:ext cx="10261600" cy="1323439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09800"/>
            <a:ext cx="3150168" cy="3150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0BE15-AF3A-A4E4-E89A-9D571FCBF5C2}"/>
              </a:ext>
            </a:extLst>
          </p:cNvPr>
          <p:cNvSpPr/>
          <p:nvPr/>
        </p:nvSpPr>
        <p:spPr>
          <a:xfrm>
            <a:off x="1036016" y="1"/>
            <a:ext cx="1018887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Hoa Nghia Primary School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85A98-275B-39AF-36A5-B85649D1F91E}"/>
              </a:ext>
            </a:extLst>
          </p:cNvPr>
          <p:cNvSpPr/>
          <p:nvPr/>
        </p:nvSpPr>
        <p:spPr>
          <a:xfrm>
            <a:off x="962958" y="5156201"/>
            <a:ext cx="10261599" cy="94378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333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Teacher: Dao </a:t>
            </a:r>
            <a:r>
              <a:rPr lang="en-US" sz="5333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Thi</a:t>
            </a:r>
            <a:r>
              <a:rPr lang="en-US" sz="5333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16328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53674" y="447781"/>
            <a:ext cx="367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64" y="929420"/>
            <a:ext cx="1171753" cy="6246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1" y="337281"/>
            <a:ext cx="698653" cy="6924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0667D05-0F62-4F5A-BA59-23BAFEC8C9EF}"/>
              </a:ext>
            </a:extLst>
          </p:cNvPr>
          <p:cNvGrpSpPr/>
          <p:nvPr/>
        </p:nvGrpSpPr>
        <p:grpSpPr>
          <a:xfrm>
            <a:off x="1905001" y="2266432"/>
            <a:ext cx="4009381" cy="2362200"/>
            <a:chOff x="199381" y="2471057"/>
            <a:chExt cx="4310743" cy="2362200"/>
          </a:xfrm>
        </p:grpSpPr>
        <p:sp>
          <p:nvSpPr>
            <p:cNvPr id="30" name="Rounded Rectangle 29">
              <a:hlinkClick r:id="" action="ppaction://noaction"/>
            </p:cNvPr>
            <p:cNvSpPr/>
            <p:nvPr/>
          </p:nvSpPr>
          <p:spPr>
            <a:xfrm>
              <a:off x="199381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229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331673"/>
              <a:ext cx="437603" cy="36175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4265198"/>
              <a:ext cx="318276" cy="42822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95" y="2540675"/>
              <a:ext cx="1528511" cy="190547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77" y="2856887"/>
              <a:ext cx="1966381" cy="147478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25110E-BE08-4F02-8A62-C5A343ECD917}"/>
              </a:ext>
            </a:extLst>
          </p:cNvPr>
          <p:cNvGrpSpPr/>
          <p:nvPr/>
        </p:nvGrpSpPr>
        <p:grpSpPr>
          <a:xfrm>
            <a:off x="6279722" y="2267222"/>
            <a:ext cx="4009381" cy="2362200"/>
            <a:chOff x="4572000" y="2471057"/>
            <a:chExt cx="4310743" cy="2362200"/>
          </a:xfrm>
        </p:grpSpPr>
        <p:sp>
          <p:nvSpPr>
            <p:cNvPr id="38" name="Rounded Rectangle 37">
              <a:hlinkClick r:id="" action="ppaction://noaction"/>
            </p:cNvPr>
            <p:cNvSpPr/>
            <p:nvPr/>
          </p:nvSpPr>
          <p:spPr>
            <a:xfrm>
              <a:off x="4572000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11486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331673"/>
              <a:ext cx="437603" cy="36175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4265198"/>
              <a:ext cx="318276" cy="42822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437" y="2719916"/>
              <a:ext cx="1958404" cy="190547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098" y="2626968"/>
              <a:ext cx="1773940" cy="193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4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10780" y="414070"/>
            <a:ext cx="367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65" y="913306"/>
            <a:ext cx="938783" cy="5004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28" y="294048"/>
            <a:ext cx="698653" cy="692415"/>
          </a:xfrm>
          <a:prstGeom prst="rect">
            <a:avLst/>
          </a:prstGeom>
        </p:spPr>
      </p:pic>
      <p:sp>
        <p:nvSpPr>
          <p:cNvPr id="29" name="Rounded Rectangle 28">
            <a:hlinkClick r:id="" action="ppaction://noaction"/>
          </p:cNvPr>
          <p:cNvSpPr/>
          <p:nvPr/>
        </p:nvSpPr>
        <p:spPr>
          <a:xfrm>
            <a:off x="2848237" y="1614954"/>
            <a:ext cx="6495526" cy="3867984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96145" y="171029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30" y="4570887"/>
            <a:ext cx="704121" cy="5820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139" y="4387649"/>
            <a:ext cx="546217" cy="7349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68" y="2041257"/>
            <a:ext cx="1972948" cy="24595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2504047"/>
            <a:ext cx="2607282" cy="1955462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1B29DB1C-704D-443A-8CE6-8BE8A9DC4810}"/>
              </a:ext>
            </a:extLst>
          </p:cNvPr>
          <p:cNvSpPr/>
          <p:nvPr/>
        </p:nvSpPr>
        <p:spPr>
          <a:xfrm>
            <a:off x="7288680" y="4387650"/>
            <a:ext cx="864721" cy="8294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0073 -0.1081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31825" y="309561"/>
            <a:ext cx="367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91" y="726279"/>
            <a:ext cx="1171753" cy="624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76" y="270505"/>
            <a:ext cx="698653" cy="692415"/>
          </a:xfrm>
          <a:prstGeom prst="rect">
            <a:avLst/>
          </a:prstGeom>
        </p:spPr>
      </p:pic>
      <p:sp>
        <p:nvSpPr>
          <p:cNvPr id="20" name="Rounded Rectangle 19">
            <a:hlinkClick r:id="" action="ppaction://noaction"/>
          </p:cNvPr>
          <p:cNvSpPr/>
          <p:nvPr/>
        </p:nvSpPr>
        <p:spPr>
          <a:xfrm>
            <a:off x="2848237" y="1614954"/>
            <a:ext cx="6495526" cy="3867984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96145" y="171029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30" y="4570887"/>
            <a:ext cx="704121" cy="58207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B29DB1C-704D-443A-8CE6-8BE8A9DC4810}"/>
              </a:ext>
            </a:extLst>
          </p:cNvPr>
          <p:cNvSpPr/>
          <p:nvPr/>
        </p:nvSpPr>
        <p:spPr>
          <a:xfrm>
            <a:off x="4127799" y="4468047"/>
            <a:ext cx="862003" cy="8294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736191C-07DD-4B87-81B9-D979139C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92" y="2105358"/>
            <a:ext cx="2660905" cy="2588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A0EB90-405B-4D4F-8159-462D503E4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63" y="1614955"/>
            <a:ext cx="3074401" cy="33528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54" y="4418049"/>
            <a:ext cx="546217" cy="734910"/>
          </a:xfrm>
          <a:prstGeom prst="rect">
            <a:avLst/>
          </a:prstGeom>
          <a:ln>
            <a:solidFill>
              <a:srgbClr val="F3C3DA"/>
            </a:solidFill>
          </a:ln>
        </p:spPr>
      </p:pic>
    </p:spTree>
    <p:extLst>
      <p:ext uri="{BB962C8B-B14F-4D97-AF65-F5344CB8AC3E}">
        <p14:creationId xmlns:p14="http://schemas.microsoft.com/office/powerpoint/2010/main" val="22805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00469 -0.08264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09801" y="359521"/>
            <a:ext cx="403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69" y="804108"/>
            <a:ext cx="1289304" cy="6469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54" y="228296"/>
            <a:ext cx="786846" cy="7587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3731079" cy="6573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8" y="1884227"/>
            <a:ext cx="3731079" cy="6770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28" y="3216106"/>
            <a:ext cx="2213681" cy="16602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2351" flipH="1">
            <a:off x="5204742" y="2929725"/>
            <a:ext cx="1689989" cy="21067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82" y="2937110"/>
            <a:ext cx="2292359" cy="223040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34204" y="4844350"/>
            <a:ext cx="149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bi  e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322103" y="5346064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36211" y="4832771"/>
            <a:ext cx="134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ite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349266" y="5316864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289155" y="4812821"/>
            <a:ext cx="127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itten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002209" y="5296914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8CFEAF2-157C-4471-986D-820A3F76C7FE}"/>
              </a:ext>
            </a:extLst>
          </p:cNvPr>
          <p:cNvSpPr txBox="1"/>
          <p:nvPr/>
        </p:nvSpPr>
        <p:spPr>
          <a:xfrm>
            <a:off x="3241896" y="4844349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AA9D91-0B0C-42D9-9AD5-26B8A7FCC092}"/>
              </a:ext>
            </a:extLst>
          </p:cNvPr>
          <p:cNvSpPr txBox="1"/>
          <p:nvPr/>
        </p:nvSpPr>
        <p:spPr>
          <a:xfrm>
            <a:off x="5357623" y="4833873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C88DF1-7EDD-40B1-8871-8A487AA9D784}"/>
              </a:ext>
            </a:extLst>
          </p:cNvPr>
          <p:cNvSpPr txBox="1"/>
          <p:nvPr/>
        </p:nvSpPr>
        <p:spPr>
          <a:xfrm>
            <a:off x="8027031" y="4803210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180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1" y="745412"/>
            <a:ext cx="2977243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19" name="Flowchart: Alternate Process 3"/>
          <p:cNvSpPr/>
          <p:nvPr/>
        </p:nvSpPr>
        <p:spPr>
          <a:xfrm>
            <a:off x="2066407" y="2395112"/>
            <a:ext cx="2386958" cy="215719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Alternate Process 3"/>
          <p:cNvSpPr/>
          <p:nvPr/>
        </p:nvSpPr>
        <p:spPr>
          <a:xfrm>
            <a:off x="4800600" y="2362201"/>
            <a:ext cx="2386958" cy="215719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owchart: Alternate Process 3"/>
          <p:cNvSpPr/>
          <p:nvPr/>
        </p:nvSpPr>
        <p:spPr>
          <a:xfrm>
            <a:off x="7763141" y="2362201"/>
            <a:ext cx="2386958" cy="215719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53" y="2626335"/>
            <a:ext cx="1649164" cy="17836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77" y="2764718"/>
            <a:ext cx="2009165" cy="15068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41" y="2560565"/>
            <a:ext cx="2013246" cy="19588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34001"/>
            <a:ext cx="1072960" cy="10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505201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 txBox="1"/>
          <p:nvPr/>
        </p:nvSpPr>
        <p:spPr>
          <a:xfrm>
            <a:off x="2118361" y="444661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5334000" y="2190501"/>
            <a:ext cx="41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2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934810" y="525479"/>
            <a:ext cx="865791" cy="749771"/>
          </a:xfrm>
          <a:prstGeom prst="decago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2133600" y="1275657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 backyard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13831"/>
            <a:ext cx="5180408" cy="2977927"/>
          </a:xfrm>
          <a:prstGeom prst="roundRect">
            <a:avLst>
              <a:gd name="adj" fmla="val 1695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82" y="4376269"/>
            <a:ext cx="1689765" cy="2359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31" y="4681369"/>
            <a:ext cx="1682873" cy="17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19713"/>
          <a:stretch/>
        </p:blipFill>
        <p:spPr>
          <a:xfrm>
            <a:off x="2971800" y="1710899"/>
            <a:ext cx="6248400" cy="297900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929743" y="3200399"/>
            <a:ext cx="4332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 up</a:t>
            </a:r>
            <a:r>
              <a:rPr lang="en-US" sz="54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6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314700" y="1752600"/>
            <a:ext cx="5638800" cy="3124200"/>
          </a:xfrm>
          <a:prstGeom prst="cloud">
            <a:avLst/>
          </a:prstGeom>
          <a:solidFill>
            <a:schemeClr val="bg1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3400" y="2514601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play!</a:t>
            </a:r>
            <a:endParaRPr lang="en-US" sz="6000" b="1" dirty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2" y="381000"/>
            <a:ext cx="6207918" cy="6207918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3567187" y="1371600"/>
            <a:ext cx="5272088" cy="2608626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4585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ùi Liễu 0968142780"/>
          <p:cNvSpPr txBox="1"/>
          <p:nvPr/>
        </p:nvSpPr>
        <p:spPr>
          <a:xfrm>
            <a:off x="4419600" y="843799"/>
            <a:ext cx="301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4419600" y="21336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sp>
        <p:nvSpPr>
          <p:cNvPr id="22" name="Bùi Liễu 0968142780"/>
          <p:cNvSpPr txBox="1"/>
          <p:nvPr/>
        </p:nvSpPr>
        <p:spPr>
          <a:xfrm>
            <a:off x="4333603" y="3421953"/>
            <a:ext cx="42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23" name="Bùi Liễu 0968142780"/>
          <p:cNvSpPr txBox="1"/>
          <p:nvPr/>
        </p:nvSpPr>
        <p:spPr>
          <a:xfrm>
            <a:off x="4013885" y="4669616"/>
            <a:ext cx="438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2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2063907"/>
            <a:ext cx="782155" cy="716025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06" y="3327699"/>
            <a:ext cx="698653" cy="69241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8" y="4538928"/>
            <a:ext cx="786846" cy="758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5" y="2718876"/>
            <a:ext cx="1156357" cy="608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91" y="4058786"/>
            <a:ext cx="1037842" cy="553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5370380"/>
            <a:ext cx="1111584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276561" y="363446"/>
            <a:ext cx="412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15" y="874627"/>
            <a:ext cx="1138720" cy="51740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6" y="277796"/>
            <a:ext cx="782155" cy="7160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9175" r="2514" b="18040"/>
          <a:stretch/>
        </p:blipFill>
        <p:spPr>
          <a:xfrm>
            <a:off x="6405531" y="1127851"/>
            <a:ext cx="4037269" cy="42943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742378C-E9C9-42BD-A01F-214B4724C9E5}"/>
              </a:ext>
            </a:extLst>
          </p:cNvPr>
          <p:cNvSpPr txBox="1"/>
          <p:nvPr/>
        </p:nvSpPr>
        <p:spPr>
          <a:xfrm>
            <a:off x="1938879" y="2361432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3E3882-6DF9-48BF-A068-1993B43FB488}"/>
              </a:ext>
            </a:extLst>
          </p:cNvPr>
          <p:cNvSpPr txBox="1"/>
          <p:nvPr/>
        </p:nvSpPr>
        <p:spPr>
          <a:xfrm>
            <a:off x="1939156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7E2B24-DFC9-4774-AFA1-52C8D2175A5C}"/>
              </a:ext>
            </a:extLst>
          </p:cNvPr>
          <p:cNvSpPr txBox="1"/>
          <p:nvPr/>
        </p:nvSpPr>
        <p:spPr>
          <a:xfrm>
            <a:off x="1938877" y="299349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760406-B80A-4796-BF7E-9D31E6C0F9EF}"/>
              </a:ext>
            </a:extLst>
          </p:cNvPr>
          <p:cNvSpPr txBox="1"/>
          <p:nvPr/>
        </p:nvSpPr>
        <p:spPr>
          <a:xfrm>
            <a:off x="1926593" y="416057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7BF93C-FA0E-4132-ABE3-DDDE67DF4D1A}"/>
              </a:ext>
            </a:extLst>
          </p:cNvPr>
          <p:cNvSpPr txBox="1"/>
          <p:nvPr/>
        </p:nvSpPr>
        <p:spPr>
          <a:xfrm>
            <a:off x="1940394" y="182863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05943F-88D4-4096-9FF9-302B5F7E30C5}"/>
              </a:ext>
            </a:extLst>
          </p:cNvPr>
          <p:cNvSpPr txBox="1"/>
          <p:nvPr/>
        </p:nvSpPr>
        <p:spPr>
          <a:xfrm>
            <a:off x="1939804" y="2357228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flying a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E15E03-F848-445A-8D9C-1528DA5F338A}"/>
              </a:ext>
            </a:extLst>
          </p:cNvPr>
          <p:cNvSpPr txBox="1"/>
          <p:nvPr/>
        </p:nvSpPr>
        <p:spPr>
          <a:xfrm>
            <a:off x="1939248" y="299457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432033-43C0-488E-A267-1302E268C7C4}"/>
              </a:ext>
            </a:extLst>
          </p:cNvPr>
          <p:cNvSpPr txBox="1"/>
          <p:nvPr/>
        </p:nvSpPr>
        <p:spPr>
          <a:xfrm>
            <a:off x="1926593" y="3530852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BF1F12C-18D5-4288-BAF7-D68877793C88}"/>
              </a:ext>
            </a:extLst>
          </p:cNvPr>
          <p:cNvSpPr txBox="1"/>
          <p:nvPr/>
        </p:nvSpPr>
        <p:spPr>
          <a:xfrm>
            <a:off x="1926593" y="4644378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B0A77F-AC9A-496F-AE13-EB6EE89ECE14}"/>
              </a:ext>
            </a:extLst>
          </p:cNvPr>
          <p:cNvSpPr txBox="1"/>
          <p:nvPr/>
        </p:nvSpPr>
        <p:spPr>
          <a:xfrm>
            <a:off x="1940074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446B21-83B7-4496-AF45-625DDF0352EB}"/>
              </a:ext>
            </a:extLst>
          </p:cNvPr>
          <p:cNvSpPr txBox="1"/>
          <p:nvPr/>
        </p:nvSpPr>
        <p:spPr>
          <a:xfrm>
            <a:off x="1938878" y="2362481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3AEA6CB-FCF6-448F-87B0-8F0DEA830724}"/>
              </a:ext>
            </a:extLst>
          </p:cNvPr>
          <p:cNvSpPr txBox="1"/>
          <p:nvPr/>
        </p:nvSpPr>
        <p:spPr>
          <a:xfrm>
            <a:off x="1938877" y="299452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0D482B-4A7C-4C27-B932-555F2233F44A}"/>
              </a:ext>
            </a:extLst>
          </p:cNvPr>
          <p:cNvSpPr txBox="1"/>
          <p:nvPr/>
        </p:nvSpPr>
        <p:spPr>
          <a:xfrm>
            <a:off x="1926593" y="3528765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CEFC62-629B-4796-833D-A947A59C8669}"/>
              </a:ext>
            </a:extLst>
          </p:cNvPr>
          <p:cNvSpPr txBox="1"/>
          <p:nvPr/>
        </p:nvSpPr>
        <p:spPr>
          <a:xfrm>
            <a:off x="1926593" y="3529159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00D7F9-591C-4A8A-9AA4-074F3CA7082B}"/>
              </a:ext>
            </a:extLst>
          </p:cNvPr>
          <p:cNvSpPr txBox="1"/>
          <p:nvPr/>
        </p:nvSpPr>
        <p:spPr>
          <a:xfrm>
            <a:off x="1928498" y="4161905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558AF4-9DE6-4B88-BCB4-A02F277B0738}"/>
              </a:ext>
            </a:extLst>
          </p:cNvPr>
          <p:cNvSpPr txBox="1"/>
          <p:nvPr/>
        </p:nvSpPr>
        <p:spPr>
          <a:xfrm>
            <a:off x="1926593" y="416057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D29522-07B9-46E7-8A91-193E6C9EA63A}"/>
              </a:ext>
            </a:extLst>
          </p:cNvPr>
          <p:cNvSpPr txBox="1"/>
          <p:nvPr/>
        </p:nvSpPr>
        <p:spPr>
          <a:xfrm>
            <a:off x="1926593" y="4645314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812CDF-48E6-412F-98E2-BAD5583C6AEF}"/>
              </a:ext>
            </a:extLst>
          </p:cNvPr>
          <p:cNvSpPr txBox="1"/>
          <p:nvPr/>
        </p:nvSpPr>
        <p:spPr>
          <a:xfrm>
            <a:off x="1926593" y="4645314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04C8CA-4682-4CE8-B4A6-F20341D4785D}"/>
              </a:ext>
            </a:extLst>
          </p:cNvPr>
          <p:cNvSpPr txBox="1"/>
          <p:nvPr/>
        </p:nvSpPr>
        <p:spPr>
          <a:xfrm>
            <a:off x="1939156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BA4217-7E62-4C52-9766-E381D022BB22}"/>
              </a:ext>
            </a:extLst>
          </p:cNvPr>
          <p:cNvSpPr txBox="1"/>
          <p:nvPr/>
        </p:nvSpPr>
        <p:spPr>
          <a:xfrm>
            <a:off x="1926593" y="3524912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D230A9-D704-4526-93F7-9E38A9185BD5}"/>
              </a:ext>
            </a:extLst>
          </p:cNvPr>
          <p:cNvSpPr txBox="1"/>
          <p:nvPr/>
        </p:nvSpPr>
        <p:spPr>
          <a:xfrm>
            <a:off x="1926593" y="416606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9CD3C5F-9661-4AB1-BE93-6C8A264D750F}"/>
              </a:ext>
            </a:extLst>
          </p:cNvPr>
          <p:cNvSpPr txBox="1"/>
          <p:nvPr/>
        </p:nvSpPr>
        <p:spPr>
          <a:xfrm>
            <a:off x="1938878" y="2358650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0B0F57-FCE0-470F-BD85-4AD95DD5D5D8}"/>
              </a:ext>
            </a:extLst>
          </p:cNvPr>
          <p:cNvSpPr txBox="1"/>
          <p:nvPr/>
        </p:nvSpPr>
        <p:spPr>
          <a:xfrm>
            <a:off x="1938877" y="299452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8099A5-A7C9-4FB2-857C-976B7338552C}"/>
              </a:ext>
            </a:extLst>
          </p:cNvPr>
          <p:cNvSpPr txBox="1"/>
          <p:nvPr/>
        </p:nvSpPr>
        <p:spPr>
          <a:xfrm>
            <a:off x="1928717" y="4643667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</p:spTree>
    <p:extLst>
      <p:ext uri="{BB962C8B-B14F-4D97-AF65-F5344CB8AC3E}">
        <p14:creationId xmlns:p14="http://schemas.microsoft.com/office/powerpoint/2010/main" val="15022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57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53" grpId="1"/>
      <p:bldP spid="54" grpId="0"/>
      <p:bldP spid="54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6" grpId="2"/>
      <p:bldP spid="66" grpId="3"/>
      <p:bldP spid="67" grpId="0"/>
      <p:bldP spid="67" grpId="1"/>
      <p:bldP spid="67" grpId="2"/>
      <p:bldP spid="67" grpId="3"/>
      <p:bldP spid="68" grpId="0"/>
      <p:bldP spid="68" grpId="1"/>
      <p:bldP spid="68" grpId="2"/>
      <p:bldP spid="68" grpId="3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304800"/>
            <a:ext cx="412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54" y="815981"/>
            <a:ext cx="1138720" cy="517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00" y="207145"/>
            <a:ext cx="782155" cy="716025"/>
          </a:xfrm>
          <a:prstGeom prst="rect">
            <a:avLst/>
          </a:prstGeom>
        </p:spPr>
      </p:pic>
      <p:pic>
        <p:nvPicPr>
          <p:cNvPr id="2" name="Unit 2 - Lesson 2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9952" y="1301855"/>
            <a:ext cx="8229600" cy="4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381000"/>
            <a:ext cx="412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54" y="892181"/>
            <a:ext cx="1138720" cy="517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00" y="283345"/>
            <a:ext cx="782155" cy="7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235</Words>
  <Application>Microsoft Office PowerPoint</Application>
  <PresentationFormat>Widescreen</PresentationFormat>
  <Paragraphs>70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Berlin Sans FB Demi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140</cp:revision>
  <dcterms:created xsi:type="dcterms:W3CDTF">2006-08-16T00:00:00Z</dcterms:created>
  <dcterms:modified xsi:type="dcterms:W3CDTF">2025-11-02T02:12:57Z</dcterms:modified>
</cp:coreProperties>
</file>