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41" r:id="rId2"/>
    <p:sldId id="356" r:id="rId3"/>
    <p:sldId id="352" r:id="rId4"/>
    <p:sldId id="357" r:id="rId5"/>
    <p:sldId id="335" r:id="rId6"/>
    <p:sldId id="323" r:id="rId7"/>
    <p:sldId id="358" r:id="rId8"/>
    <p:sldId id="324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1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30T09:49:16.087" idx="1">
    <p:pos x="3572" y="320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35638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3CBDC5DF-5D9B-414F-B9DA-D31C2554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9" y="-76200"/>
            <a:ext cx="8894041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HÒA NGHĨA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ED4DFF41-C9BD-487B-A15B-A1AB6050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9300"/>
            <a:ext cx="9144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18">
            <a:extLst>
              <a:ext uri="{FF2B5EF4-FFF2-40B4-BE49-F238E27FC236}">
                <a16:creationId xmlns:a16="http://schemas.microsoft.com/office/drawing/2014/main" id="{D1B6E80A-5950-444B-A2A4-F4A1432D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765675"/>
            <a:ext cx="6969125" cy="6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Đỗ Thị Hoàn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995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038600"/>
            <a:ext cx="1714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3481387"/>
            <a:ext cx="3981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29151"/>
            <a:ext cx="1368623" cy="19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43050"/>
            <a:ext cx="4190999" cy="6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7300"/>
            <a:ext cx="4190999" cy="6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72051"/>
            <a:ext cx="1590675" cy="13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1"/>
            <a:ext cx="18430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2171701"/>
            <a:ext cx="1433512" cy="11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" y="3924300"/>
            <a:ext cx="4276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4972050"/>
            <a:ext cx="3676651" cy="13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4" y="5767386"/>
            <a:ext cx="2800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440906"/>
            <a:ext cx="1209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440907"/>
            <a:ext cx="295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5" y="5212556"/>
            <a:ext cx="1047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4" y="521255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333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28899"/>
            <a:ext cx="857249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628899"/>
            <a:ext cx="83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876549"/>
            <a:ext cx="1828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4295775"/>
            <a:ext cx="42386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628899"/>
            <a:ext cx="4233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295775"/>
            <a:ext cx="4195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616649" y="2876549"/>
            <a:ext cx="517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374387" y="4940584"/>
            <a:ext cx="517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341049" y="2962273"/>
            <a:ext cx="517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6" y="2481119"/>
            <a:ext cx="3414713" cy="23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81119"/>
            <a:ext cx="3400425" cy="23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5053013"/>
            <a:ext cx="2695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39351"/>
              </p:ext>
            </p:extLst>
          </p:nvPr>
        </p:nvGraphicFramePr>
        <p:xfrm>
          <a:off x="5181599" y="504348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874"/>
              </p:ext>
            </p:extLst>
          </p:nvPr>
        </p:nvGraphicFramePr>
        <p:xfrm>
          <a:off x="4183855" y="5053012"/>
          <a:ext cx="700088" cy="676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62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495925"/>
            <a:ext cx="2762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381250"/>
            <a:ext cx="740092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83931" y="556822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42148" y="5557837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4714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2609850"/>
            <a:ext cx="2105025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543425"/>
            <a:ext cx="1104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543426"/>
            <a:ext cx="628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609850"/>
            <a:ext cx="2357437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609850"/>
            <a:ext cx="2171699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4452938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4543426"/>
            <a:ext cx="2000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50643" y="445293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120061" y="4543425"/>
          <a:ext cx="700088" cy="666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60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486150"/>
            <a:ext cx="221456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3486150"/>
            <a:ext cx="2219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486150"/>
            <a:ext cx="23288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605463"/>
            <a:ext cx="1857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5605463"/>
            <a:ext cx="1933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06" y="5634038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67273" y="55864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09688" y="560546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046243" y="5634038"/>
          <a:ext cx="700088" cy="638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439024" y="3776662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250529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04875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</Words>
  <Application>Microsoft Office PowerPoint</Application>
  <PresentationFormat>On-screen Show (4:3)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AvantGarde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MAIHUNG</cp:lastModifiedBy>
  <cp:revision>220</cp:revision>
  <dcterms:created xsi:type="dcterms:W3CDTF">2020-08-07T01:41:00Z</dcterms:created>
  <dcterms:modified xsi:type="dcterms:W3CDTF">2025-11-02T03:50:08Z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