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sldIdLst>
    <p:sldId id="375" r:id="rId3"/>
    <p:sldId id="284" r:id="rId4"/>
    <p:sldId id="285" r:id="rId5"/>
    <p:sldId id="273" r:id="rId6"/>
    <p:sldId id="269" r:id="rId7"/>
    <p:sldId id="256" r:id="rId8"/>
    <p:sldId id="257" r:id="rId9"/>
    <p:sldId id="258" r:id="rId10"/>
    <p:sldId id="259" r:id="rId11"/>
    <p:sldId id="260" r:id="rId12"/>
    <p:sldId id="261" r:id="rId13"/>
    <p:sldId id="268" r:id="rId14"/>
    <p:sldId id="271" r:id="rId15"/>
    <p:sldId id="272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49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84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10.wdp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microsoft.com/office/2007/relationships/hdphoto" Target="../media/hdphoto9.wdp"/><Relationship Id="rId5" Type="http://schemas.microsoft.com/office/2007/relationships/hdphoto" Target="../media/hdphoto5.wdp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microsoft.com/office/2007/relationships/hdphoto" Target="../media/hdphoto5.wdp"/><Relationship Id="rId10" Type="http://schemas.microsoft.com/office/2007/relationships/hdphoto" Target="../media/hdphoto10.wdp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4.xml"/><Relationship Id="rId18" Type="http://schemas.openxmlformats.org/officeDocument/2006/relationships/image" Target="../media/image24.GIF"/><Relationship Id="rId3" Type="http://schemas.openxmlformats.org/officeDocument/2006/relationships/image" Target="../media/image19.png"/><Relationship Id="rId7" Type="http://schemas.openxmlformats.org/officeDocument/2006/relationships/slide" Target="slide8.xml"/><Relationship Id="rId12" Type="http://schemas.openxmlformats.org/officeDocument/2006/relationships/image" Target="../media/image22.png"/><Relationship Id="rId17" Type="http://schemas.microsoft.com/office/2007/relationships/hdphoto" Target="../media/hdphoto4.wdp"/><Relationship Id="rId2" Type="http://schemas.openxmlformats.org/officeDocument/2006/relationships/image" Target="../media/image18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slide" Target="slide10.xml"/><Relationship Id="rId5" Type="http://schemas.openxmlformats.org/officeDocument/2006/relationships/image" Target="../media/image20.png"/><Relationship Id="rId15" Type="http://schemas.openxmlformats.org/officeDocument/2006/relationships/slide" Target="slide12.xml"/><Relationship Id="rId10" Type="http://schemas.openxmlformats.org/officeDocument/2006/relationships/slide" Target="slide11.xml"/><Relationship Id="rId19" Type="http://schemas.openxmlformats.org/officeDocument/2006/relationships/image" Target="../media/image25.GIF"/><Relationship Id="rId4" Type="http://schemas.openxmlformats.org/officeDocument/2006/relationships/slide" Target="slide9.xml"/><Relationship Id="rId9" Type="http://schemas.openxmlformats.org/officeDocument/2006/relationships/image" Target="../media/image21.png"/><Relationship Id="rId14" Type="http://schemas.openxmlformats.org/officeDocument/2006/relationships/slide" Target="slide1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12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31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microsoft.com/office/2007/relationships/hdphoto" Target="../media/hdphoto5.wdp"/><Relationship Id="rId10" Type="http://schemas.microsoft.com/office/2007/relationships/hdphoto" Target="../media/hdphoto9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56" y="1"/>
            <a:ext cx="6858000" cy="5162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4450" y="3"/>
            <a:ext cx="6515100" cy="1102519"/>
          </a:xfrm>
        </p:spPr>
        <p:txBody>
          <a:bodyPr>
            <a:normAutofit/>
          </a:bodyPr>
          <a:lstStyle/>
          <a:p>
            <a:r>
              <a:rPr lang="en-US" sz="2025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02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ƯỜNG </a:t>
            </a:r>
            <a:r>
              <a:rPr lang="vi-VN" sz="2025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TIỂU HỌC </a:t>
            </a:r>
            <a:r>
              <a:rPr lang="en-US" sz="2025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HÒA NGHĨA</a:t>
            </a:r>
            <a:br>
              <a:rPr lang="en-US" sz="2025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2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1700" y="1143001"/>
            <a:ext cx="5397603" cy="1213196"/>
          </a:xfrm>
        </p:spPr>
        <p:txBody>
          <a:bodyPr>
            <a:no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 TOÁN</a:t>
            </a:r>
          </a:p>
          <a:p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0753" y="1903456"/>
            <a:ext cx="5090557" cy="553996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cap="all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BÀI 9: </a:t>
            </a:r>
            <a:r>
              <a:rPr lang="en-US" sz="3000" b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LUYỆN TẬP CHUNG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0400" y="3767438"/>
            <a:ext cx="3086100" cy="46166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2025 - 2026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0604" y="2750280"/>
            <a:ext cx="5486400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Giáo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viên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 NGUYỄN THỊ THỊNH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: 1E</a:t>
            </a:r>
            <a:endParaRPr lang="en-US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56470" t="31752" r="16000" b="54444"/>
          <a:stretch>
            <a:fillRect/>
          </a:stretch>
        </p:blipFill>
        <p:spPr>
          <a:xfrm>
            <a:off x="3352800" y="2571750"/>
            <a:ext cx="4648200" cy="2362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45602" y="476242"/>
            <a:ext cx="3002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đặt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“?”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12" name="Oval 11"/>
          <p:cNvSpPr/>
          <p:nvPr/>
        </p:nvSpPr>
        <p:spPr>
          <a:xfrm>
            <a:off x="3977640" y="3892357"/>
            <a:ext cx="1051560" cy="9574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004" y="2288306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l="53882" t="52876" r="31177" b="37503"/>
          <a:stretch>
            <a:fillRect/>
          </a:stretch>
        </p:blipFill>
        <p:spPr>
          <a:xfrm>
            <a:off x="4316931" y="517583"/>
            <a:ext cx="2567538" cy="1284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000" b="76000" l="65125" r="77125"/>
                    </a14:imgEffect>
                  </a14:imgLayer>
                </a14:imgProps>
              </a:ext>
            </a:extLst>
          </a:blip>
          <a:srcRect l="64706" t="61451" r="22588" b="23699"/>
          <a:stretch>
            <a:fillRect/>
          </a:stretch>
        </p:blipFill>
        <p:spPr>
          <a:xfrm>
            <a:off x="5778887" y="2806628"/>
            <a:ext cx="1936377" cy="1272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028" b="71888" l="67741" r="71318"/>
                    </a14:imgEffect>
                  </a14:imgLayer>
                </a14:imgProps>
              </a:ext>
            </a:extLst>
          </a:blip>
          <a:srcRect l="67294" t="64170" r="28235" b="27255"/>
          <a:stretch>
            <a:fillRect/>
          </a:stretch>
        </p:blipFill>
        <p:spPr>
          <a:xfrm>
            <a:off x="5288945" y="764529"/>
            <a:ext cx="623510" cy="6727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4"/>
          <a:srcRect l="54587" t="71280" r="32825" b="24537"/>
          <a:stretch>
            <a:fillRect/>
          </a:stretch>
        </p:blipFill>
        <p:spPr>
          <a:xfrm>
            <a:off x="4157838" y="2476789"/>
            <a:ext cx="1918447" cy="3585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54824" t="77764" r="14941" b="17635"/>
          <a:stretch>
            <a:fillRect/>
          </a:stretch>
        </p:blipFill>
        <p:spPr>
          <a:xfrm>
            <a:off x="4229874" y="4352097"/>
            <a:ext cx="4607859" cy="394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44958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74293" y="525038"/>
            <a:ext cx="3872014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276600" y="2663694"/>
            <a:ext cx="4869707" cy="2133600"/>
            <a:chOff x="3370520" y="2491306"/>
            <a:chExt cx="2458097" cy="13038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370520" y="2495550"/>
              <a:ext cx="623510" cy="6727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5205107" y="3092233"/>
              <a:ext cx="623510" cy="67273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4585910" y="3122392"/>
              <a:ext cx="623510" cy="67273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962400" y="3087675"/>
              <a:ext cx="623510" cy="67273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384412" y="3087675"/>
              <a:ext cx="623510" cy="67273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5118376" y="2495549"/>
              <a:ext cx="623510" cy="6727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4540388" y="2491306"/>
              <a:ext cx="623510" cy="67273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028" b="71888" l="67741" r="71318"/>
                      </a14:imgEffect>
                    </a14:imgLayer>
                  </a14:imgProps>
                </a:ext>
              </a:extLst>
            </a:blip>
            <a:srcRect l="67294" t="64170" r="28235" b="27255"/>
            <a:stretch>
              <a:fillRect/>
            </a:stretch>
          </p:blipFill>
          <p:spPr>
            <a:xfrm>
              <a:off x="3962400" y="2495549"/>
              <a:ext cx="623510" cy="672735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028" b="71888" l="67741" r="71318"/>
                    </a14:imgEffect>
                  </a14:imgLayer>
                </a14:imgProps>
              </a:ext>
            </a:extLst>
          </a:blip>
          <a:srcRect l="67294" t="64170" r="28235" b="27255"/>
          <a:stretch>
            <a:fillRect/>
          </a:stretch>
        </p:blipFill>
        <p:spPr>
          <a:xfrm>
            <a:off x="5288945" y="764529"/>
            <a:ext cx="623510" cy="67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49" l="758" r="98788">
                        <a14:foregroundMark x1="27121" y1="45366" x2="27121" y2="45366"/>
                        <a14:foregroundMark x1="13939" y1="52195" x2="13939" y2="52195"/>
                        <a14:foregroundMark x1="14697" y1="68049" x2="14697" y2="68049"/>
                        <a14:foregroundMark x1="29545" y1="81463" x2="29545" y2="81463"/>
                        <a14:foregroundMark x1="35152" y1="77073" x2="35152" y2="77073"/>
                        <a14:foregroundMark x1="36212" y1="54878" x2="36212" y2="54878"/>
                        <a14:foregroundMark x1="51061" y1="42927" x2="51061" y2="42927"/>
                        <a14:foregroundMark x1="60000" y1="51220" x2="60000" y2="51220"/>
                        <a14:foregroundMark x1="72424" y1="46341" x2="72424" y2="46341"/>
                        <a14:foregroundMark x1="83030" y1="54146" x2="83030" y2="54146"/>
                        <a14:foregroundMark x1="81061" y1="74390" x2="81061" y2="74390"/>
                        <a14:foregroundMark x1="75303" y1="81951" x2="75303" y2="81951"/>
                        <a14:foregroundMark x1="66818" y1="72927" x2="66818" y2="72927"/>
                        <a14:foregroundMark x1="49697" y1="80000" x2="49697" y2="80000"/>
                        <a14:foregroundMark x1="84091" y1="50488" x2="84091" y2="50488"/>
                        <a14:foregroundMark x1="88636" y1="55610" x2="88636" y2="5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6958"/>
            <a:ext cx="4906537" cy="304800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609600" y="788958"/>
            <a:ext cx="2362200" cy="1524000"/>
          </a:xfrm>
          <a:prstGeom prst="wedgeEllipse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bao</a:t>
            </a:r>
            <a:r>
              <a:rPr lang="en-US" dirty="0"/>
              <a:t>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476"/>
            <a:ext cx="6893243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16" y="-476"/>
            <a:ext cx="7236619" cy="448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2856024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3653314"/>
            <a:ext cx="4201478" cy="14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35796" y="1113588"/>
            <a:ext cx="3439995" cy="86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08" y="3289935"/>
            <a:ext cx="2400776" cy="221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6908323" y="523805"/>
            <a:ext cx="1203629" cy="12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968329" y="402774"/>
            <a:ext cx="14287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764413" y="1273844"/>
            <a:ext cx="5615900" cy="2432035"/>
          </a:xfrm>
          <a:prstGeom prst="rect">
            <a:avLst/>
          </a:prstGeom>
        </p:spPr>
        <p:txBody>
          <a:bodyPr spcFirstLastPara="1" wrap="none" lIns="68485" tIns="34287" rIns="68485" bIns="3428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2700" b="1" kern="1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22652" y="1999355"/>
            <a:ext cx="4066286" cy="81856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6" rIns="91275" bIns="45636" anchor="ctr"/>
          <a:lstStyle/>
          <a:p>
            <a:pPr algn="ctr" defTabSz="1622425">
              <a:defRPr/>
            </a:pPr>
            <a:r>
              <a:rPr lang="en-US" altLang="zh-CN" sz="3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476"/>
            <a:ext cx="6859429" cy="514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50" y="3497057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>
            <a:fillRect/>
          </a:stretch>
        </p:blipFill>
        <p:spPr bwMode="auto">
          <a:xfrm>
            <a:off x="1143000" y="194310"/>
            <a:ext cx="6868478" cy="271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491880" y="2409732"/>
            <a:ext cx="2209253" cy="48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07" tIns="25704" rIns="51407" bIns="25704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endParaRPr lang="zh-CN" altLang="en-US" sz="3000" kern="0" dirty="0"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17" y="1528969"/>
            <a:ext cx="1765151" cy="31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942912" y="571105"/>
            <a:ext cx="15573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3113285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84015" y="1171575"/>
            <a:ext cx="11499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721562" y="1710952"/>
            <a:ext cx="5454330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971550"/>
            <a:ext cx="4452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2050"/>
            <a:ext cx="3657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0955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6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endParaRPr 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6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53894"/>
            <a:ext cx="2014537" cy="8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896" y="-167441"/>
            <a:ext cx="1417983" cy="121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3" descr="C:\Users\ADMIN\Desktop\Picture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11" y="749707"/>
            <a:ext cx="1610411" cy="12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5" descr="Hình ảnh có li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5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5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16442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ADMIN\Desktop\Picture3a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1" y="1809750"/>
            <a:ext cx="1414069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Hình ảnh có li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Hình ảnh có li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Hình ảnh có li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26348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ADMIN\Desktop\Picture6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6550"/>
            <a:ext cx="2005012" cy="11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Hình ảnh có liên quan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Hình ảnh có liên quan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44871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Hình ảnh có liên qua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36254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1" descr="C:\Users\ADMIN\Desktop\Picture7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9550"/>
            <a:ext cx="1825031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 descr="Hình ảnh có liên quan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77823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Hình ảnh có li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49629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Hình ảnh có liên qua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2372167" y="4616000"/>
            <a:ext cx="683962" cy="45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1371600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948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5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1341775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3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1356939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87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4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341775" y="-190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123" y="102067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7674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41" grpId="0"/>
      <p:bldP spid="41" grpId="1"/>
      <p:bldP spid="44" grpId="0"/>
      <p:bldP spid="44" grpId="1"/>
      <p:bldP spid="47" grpId="0"/>
      <p:bldP spid="4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4" b="92682" l="3906" r="89990">
                        <a14:foregroundMark x1="32568" y1="47256" x2="32568" y2="47256"/>
                        <a14:foregroundMark x1="39697" y1="45374" x2="39697" y2="45374"/>
                        <a14:foregroundMark x1="67578" y1="40721" x2="67578" y2="40721"/>
                        <a14:foregroundMark x1="70654" y1="39310" x2="70654" y2="3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" y="1659105"/>
            <a:ext cx="2026395" cy="18928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111" b="73333" l="14875" r="44500">
                        <a14:foregroundMark x1="18625" y1="39222" x2="18625" y2="39222"/>
                        <a14:foregroundMark x1="17563" y1="35556" x2="17563" y2="35556"/>
                        <a14:foregroundMark x1="16375" y1="34889" x2="16375" y2="34889"/>
                        <a14:foregroundMark x1="15375" y1="36556" x2="15375" y2="36556"/>
                        <a14:foregroundMark x1="28938" y1="37778" x2="28938" y2="37778"/>
                        <a14:foregroundMark x1="29125" y1="39222" x2="29125" y2="39222"/>
                        <a14:foregroundMark x1="29063" y1="36111" x2="29063" y2="36111"/>
                        <a14:foregroundMark x1="30312" y1="39222" x2="30312" y2="39222"/>
                        <a14:foregroundMark x1="26188" y1="41333" x2="26188" y2="41333"/>
                        <a14:foregroundMark x1="19250" y1="44778" x2="19250" y2="44778"/>
                        <a14:foregroundMark x1="17375" y1="43889" x2="17375" y2="43889"/>
                        <a14:foregroundMark x1="41375" y1="36778" x2="41375" y2="36778"/>
                        <a14:foregroundMark x1="42375" y1="38444" x2="42375" y2="38444"/>
                        <a14:foregroundMark x1="40438" y1="50889" x2="40438" y2="50889"/>
                        <a14:foregroundMark x1="41875" y1="49000" x2="41875" y2="49000"/>
                        <a14:foregroundMark x1="18125" y1="55222" x2="18125" y2="55222"/>
                        <a14:foregroundMark x1="17250" y1="50889" x2="17250" y2="50889"/>
                        <a14:foregroundMark x1="19500" y1="53000" x2="19500" y2="53000"/>
                        <a14:foregroundMark x1="19438" y1="50000" x2="19438" y2="50000"/>
                        <a14:foregroundMark x1="18313" y1="47333" x2="18313" y2="47333"/>
                        <a14:foregroundMark x1="18188" y1="50556" x2="18188" y2="50556"/>
                        <a14:foregroundMark x1="18438" y1="52556" x2="18438" y2="52556"/>
                        <a14:foregroundMark x1="17188" y1="54000" x2="17188" y2="54000"/>
                        <a14:foregroundMark x1="16188" y1="53000" x2="16188" y2="53000"/>
                        <a14:foregroundMark x1="16188" y1="51333" x2="16188" y2="51333"/>
                        <a14:foregroundMark x1="16188" y1="50222" x2="16188" y2="50222"/>
                        <a14:foregroundMark x1="17500" y1="48778" x2="17500" y2="48778"/>
                        <a14:foregroundMark x1="18500" y1="49000" x2="18500" y2="49000"/>
                        <a14:foregroundMark x1="18563" y1="51333" x2="18563" y2="51333"/>
                        <a14:foregroundMark x1="17188" y1="49556" x2="17188" y2="49556"/>
                        <a14:foregroundMark x1="16250" y1="49111" x2="16250" y2="49111"/>
                        <a14:foregroundMark x1="17500" y1="48000" x2="17500" y2="48000"/>
                        <a14:foregroundMark x1="16375" y1="48222" x2="16375" y2="48222"/>
                        <a14:foregroundMark x1="15687" y1="50111" x2="15687" y2="50111"/>
                        <a14:foregroundMark x1="15687" y1="52222" x2="15687" y2="52222"/>
                        <a14:foregroundMark x1="17875" y1="53000" x2="17875" y2="53000"/>
                        <a14:foregroundMark x1="17875" y1="53556" x2="17875" y2="53556"/>
                        <a14:foregroundMark x1="16813" y1="66222" x2="16813" y2="66222"/>
                        <a14:foregroundMark x1="18438" y1="62111" x2="18438" y2="62111"/>
                        <a14:foregroundMark x1="18500" y1="69222" x2="18500" y2="69222"/>
                        <a14:foregroundMark x1="18313" y1="65556" x2="18313" y2="65556"/>
                        <a14:foregroundMark x1="39563" y1="39111" x2="39563" y2="39111"/>
                        <a14:foregroundMark x1="16563" y1="62444" x2="16563" y2="62444"/>
                        <a14:foregroundMark x1="17375" y1="61000" x2="17375" y2="61000"/>
                        <a14:foregroundMark x1="17625" y1="67889" x2="17625" y2="67889"/>
                        <a14:foregroundMark x1="16938" y1="70222" x2="16938" y2="70222"/>
                        <a14:foregroundMark x1="16188" y1="67667" x2="16188" y2="67667"/>
                        <a14:foregroundMark x1="17500" y1="65111" x2="17500" y2="65111"/>
                        <a14:foregroundMark x1="18688" y1="61000" x2="18688" y2="61000"/>
                        <a14:foregroundMark x1="16000" y1="65778" x2="16000" y2="65778"/>
                        <a14:foregroundMark x1="27688" y1="66889" x2="27688" y2="66889"/>
                        <a14:foregroundMark x1="40000" y1="63000" x2="40000" y2="63000"/>
                        <a14:foregroundMark x1="40188" y1="54111" x2="40188" y2="54111"/>
                      </a14:backgroundRemoval>
                    </a14:imgEffect>
                  </a14:imgLayer>
                </a14:imgProps>
              </a:ext>
            </a:extLst>
          </a:blip>
          <a:srcRect l="14942" t="32378" r="55764" b="26628"/>
          <a:stretch>
            <a:fillRect/>
          </a:stretch>
        </p:blipFill>
        <p:spPr>
          <a:xfrm>
            <a:off x="3429000" y="2590457"/>
            <a:ext cx="4572000" cy="23434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600" y="495603"/>
            <a:ext cx="4437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Liên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hệ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xung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quanh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lớp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Việt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nêu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tên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vaath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dạng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333" b="81000" l="36688" r="43688">
                        <a14:foregroundMark x1="37500" y1="72556" x2="37500" y2="72556"/>
                        <a14:foregroundMark x1="38063" y1="75111" x2="38063" y2="75111"/>
                        <a14:foregroundMark x1="37625" y1="75111" x2="37625" y2="75111"/>
                        <a14:foregroundMark x1="41125" y1="75444" x2="41125" y2="75444"/>
                        <a14:foregroundMark x1="41813" y1="75333" x2="41813" y2="75333"/>
                        <a14:foregroundMark x1="43063" y1="75111" x2="43063" y2="75111"/>
                        <a14:foregroundMark x1="42375" y1="75333" x2="42375" y2="75333"/>
                        <a14:foregroundMark x1="43688" y1="76333" x2="43688" y2="76333"/>
                        <a14:foregroundMark x1="42563" y1="76222" x2="42563" y2="76222"/>
                        <a14:foregroundMark x1="39813" y1="69444" x2="39813" y2="69444"/>
                        <a14:foregroundMark x1="40063" y1="81000" x2="40063" y2="81000"/>
                      </a14:backgroundRemoval>
                    </a14:imgEffect>
                  </a14:imgLayer>
                </a14:imgProps>
              </a:ext>
            </a:extLst>
          </a:blip>
          <a:srcRect l="35882" t="68980" r="55765" b="18053"/>
          <a:stretch>
            <a:fillRect/>
          </a:stretch>
        </p:blipFill>
        <p:spPr>
          <a:xfrm>
            <a:off x="3581400" y="2571750"/>
            <a:ext cx="3657600" cy="2438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81747" y="512172"/>
            <a:ext cx="4437905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2. a)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xếp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que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bên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b)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xếp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5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que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tính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2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tam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giác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498"/>
            <a:ext cx="8242300" cy="45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49638"/>
            <a:ext cx="5181600" cy="28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599437"/>
            <a:ext cx="3276600" cy="280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431" y="11877"/>
            <a:ext cx="1680369" cy="7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55646" t="25307" r="22942" b="64902"/>
          <a:stretch>
            <a:fillRect/>
          </a:stretch>
        </p:blipFill>
        <p:spPr>
          <a:xfrm>
            <a:off x="3429001" y="2658293"/>
            <a:ext cx="4419600" cy="2199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145602" y="476242"/>
            <a:ext cx="3002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3.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đặt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“?”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hình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3" name="Oval 2"/>
          <p:cNvSpPr/>
          <p:nvPr/>
        </p:nvSpPr>
        <p:spPr>
          <a:xfrm>
            <a:off x="2133600" y="803357"/>
            <a:ext cx="990600" cy="7777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977640" y="3892357"/>
            <a:ext cx="1051560" cy="9574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176</Words>
  <Application>Microsoft Office PowerPoint</Application>
  <PresentationFormat>On-screen Show (16:9)</PresentationFormat>
  <Paragraphs>27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Malgun Gothic</vt:lpstr>
      <vt:lpstr>Microsoft YaHei</vt:lpstr>
      <vt:lpstr>SimSun</vt:lpstr>
      <vt:lpstr>Arial</vt:lpstr>
      <vt:lpstr>AvantGarde</vt:lpstr>
      <vt:lpstr>Calibri</vt:lpstr>
      <vt:lpstr>Calibri Light</vt:lpstr>
      <vt:lpstr>Times New Roman</vt:lpstr>
      <vt:lpstr>UTM Avo</vt:lpstr>
      <vt:lpstr>Office Theme</vt:lpstr>
      <vt:lpstr>1_Office Theme</vt:lpstr>
      <vt:lpstr>TRƯỜNG TIỂU HỌC HÒA NGHĨA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43</cp:revision>
  <dcterms:created xsi:type="dcterms:W3CDTF">2018-01-02T14:41:00Z</dcterms:created>
  <dcterms:modified xsi:type="dcterms:W3CDTF">2025-10-31T14:16:32Z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