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93FC1-FF6F-4F11-B3CB-55405708A048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4A4F7-8CCC-4FCF-B687-B453ED77A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vi-VN"/>
              <a:t>Thương</a:t>
            </a:r>
            <a:r>
              <a:rPr lang="en-US"/>
              <a:t> </a:t>
            </a:r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khỏe</a:t>
            </a:r>
            <a:r>
              <a:rPr lang="en-US" dirty="0"/>
              <a:t>, </a:t>
            </a:r>
            <a:r>
              <a:rPr lang="en-US" dirty="0" err="1"/>
              <a:t>bình</a:t>
            </a:r>
            <a:r>
              <a:rPr lang="en-US" dirty="0"/>
              <a:t> an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qui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5K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Covid19</a:t>
            </a:r>
            <a:r>
              <a:rPr lang="en-US" dirty="0"/>
              <a:t>. </a:t>
            </a:r>
          </a:p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hẹn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ở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1A3DB-BEA0-4786-861A-8CC6974485B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0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4C02-F12D-4CBA-8515-B6161806F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0E86A-AFB0-441D-91A1-8D166BB0B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C1D20-8552-4892-96EB-63E390CB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36A8-AF84-4BB8-A51F-88CAEF49A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96F93-EE12-4BCC-BA5E-7E546CCD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1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6F65-A027-4E50-979F-C53FE7D1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A987C-3A37-4328-9509-661401B1A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A730-1B6F-4EA4-86C8-A1747A79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1A945-F34F-4C9E-8BE9-2CC3095B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72A56-A117-42FC-8EB6-3AB9C152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0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D91BFF-5346-48E3-A37F-DE9EC2F81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4A21F-8232-4195-B63D-D34B367A2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BFD47-9709-490E-9A1C-0D6DD6B3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CC61C-B376-45C2-9536-5D2A9687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48D39-3A43-4C32-97C0-E7C6DFD8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1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3687-7F18-4EB9-853F-7FFF728D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6F4F3-1A18-4B78-B9E3-B58B8BE3B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594C-A100-4B77-B3C2-CA5590B47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FB836-F4E3-47EA-98C3-1C5E749F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0D74C-B78D-4DD8-814B-DD58EDDD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5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B941-AA88-4B03-9EB5-CD600771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C41C8-8C2E-46C0-A309-A53502744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FD1FB-F480-40C2-8B45-9ACE7FD2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4A43-18AE-4241-ACC4-72478D8D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36400-7F29-4520-8506-CDEB33EA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8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BAF9-FC01-4324-B510-C8BDD974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05F7C-2961-400D-A46F-F42865534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9B2A0-4440-4B1E-98C6-2364156E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5AD96-C1F0-41EA-8251-0F4B44AC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ED8F2-BD44-4634-8C6D-016021EB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74601-FF43-4EA4-AAE1-08032A27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B01D-3C4D-401C-B1ED-A826B3972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9CD25-00E5-4500-8CE0-6EB457ACA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2DF85-E04B-4FAC-932A-F3B6C89EC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D394D0-FC7B-4010-999D-E1AC1209F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C4A7A-3F71-4E7F-81C3-0D3C99BD2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43FD8-482E-48E8-A710-6C597141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58FC4-B934-45F7-A482-0FA04BF6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D5524B-3ADB-4B67-A4BB-59B57C7E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1A76-DE8E-4629-869E-8D682ED4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0798A-76C5-4736-A714-232AFAEE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F2D55-7374-4EB9-B677-BC900513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BEC4C-2111-4CCE-9F7A-D864B292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0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34D72-FF28-4284-A6DA-9E338127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5D83A-BFDF-46D1-A36B-BED985D2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3F6D3-B95B-4C2A-A346-4909248D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D827-49EE-4900-8CC1-2F37F626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4AEE0-312F-4623-9B2B-AF7462AEC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26476-9676-4548-921E-784615F6F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F9C11-8EEF-4C7E-8ACD-76A95EDA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1A797-4671-43AC-A823-AA6CF245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0623-ED39-46FF-A05B-CEC8F6F7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0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0040-AA81-4D4D-A5F2-969E104F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D0187-7A97-4DA6-BA0B-73BA99283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7D0FA-79F2-4CF3-B31C-5629A2BF7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11FF5-F854-4B1C-979A-80E7BDD3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FDA35-B0B2-4011-9DB6-AE92ECB7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64938-3213-4302-983D-1223C373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4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27660-757D-4277-8153-9915B563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91AE-302C-4A5F-A397-68278E87A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84BD2-FDEA-49BD-9482-E41EAA527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E08D-7869-48DE-865A-46ABFBCC61E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20C79-C468-4976-846F-7616B90D2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AA51A-B11D-43E4-AEC1-963155721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9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ĐẾN VỚI TIẾT </a:t>
            </a:r>
            <a:r>
              <a:rPr lang="en-US" sz="54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TOÁN</a:t>
            </a: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C167C958-15CA-1CA0-C7BA-13A6F84E90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33243"/>
            <a:ext cx="12192000" cy="1054100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id="{6BBCF8E2-7650-CE67-AB4D-3F14B9F2D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151" y="6052627"/>
            <a:ext cx="6718705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Vũ Thị Phương Minh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E7E0EC12-B344-639D-BFC2-02F48E6D7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756400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chemeClr val="bg1"/>
                </a:solidFill>
                <a:highlight>
                  <a:srgbClr val="808000"/>
                </a:highlight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HOÀ NGHĨA</a:t>
            </a:r>
            <a:endParaRPr lang="zh-CN" altLang="en-US" sz="3200" b="1" dirty="0">
              <a:solidFill>
                <a:schemeClr val="bg1"/>
              </a:solidFill>
              <a:highlight>
                <a:srgbClr val="808000"/>
              </a:highlight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476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0CCFD5-DD3A-4B59-87B5-5F9D1CA0C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9362" r="51956" b="39706"/>
          <a:stretch/>
        </p:blipFill>
        <p:spPr>
          <a:xfrm>
            <a:off x="1225327" y="892034"/>
            <a:ext cx="9741345" cy="3935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24EB6C-E133-41DF-AA1A-69F08D9F13B1}"/>
              </a:ext>
            </a:extLst>
          </p:cNvPr>
          <p:cNvSpPr txBox="1"/>
          <p:nvPr/>
        </p:nvSpPr>
        <p:spPr>
          <a:xfrm>
            <a:off x="5074859" y="5010994"/>
            <a:ext cx="2916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6673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10F655-0F11-4B14-9954-0EA913099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5" t="42895" r="50000" b="47825"/>
          <a:stretch/>
        </p:blipFill>
        <p:spPr>
          <a:xfrm>
            <a:off x="238537" y="0"/>
            <a:ext cx="11304106" cy="1298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33909A-AA18-49AC-A5A7-E0EAD50D7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3" t="20276" r="27826" b="21532"/>
          <a:stretch/>
        </p:blipFill>
        <p:spPr>
          <a:xfrm>
            <a:off x="2425147" y="1112550"/>
            <a:ext cx="6453807" cy="3988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0685C-C34B-4504-AE31-67D54F57A2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83" t="56611" r="60543" b="32939"/>
          <a:stretch/>
        </p:blipFill>
        <p:spPr>
          <a:xfrm>
            <a:off x="682486" y="6058924"/>
            <a:ext cx="3922644" cy="716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6EE85-E023-4BAC-A7C7-50AA6604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83" t="35549" r="62500" b="52223"/>
          <a:stretch/>
        </p:blipFill>
        <p:spPr>
          <a:xfrm>
            <a:off x="715618" y="5220723"/>
            <a:ext cx="3684109" cy="838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5F6F6B-8A34-4080-93AA-52AA9B4B1B2C}"/>
              </a:ext>
            </a:extLst>
          </p:cNvPr>
          <p:cNvSpPr/>
          <p:nvPr/>
        </p:nvSpPr>
        <p:spPr>
          <a:xfrm>
            <a:off x="1364974" y="6114539"/>
            <a:ext cx="1166191" cy="546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C78A59-9141-4EA1-A6F0-2AFF17029277}"/>
              </a:ext>
            </a:extLst>
          </p:cNvPr>
          <p:cNvSpPr/>
          <p:nvPr/>
        </p:nvSpPr>
        <p:spPr>
          <a:xfrm>
            <a:off x="1663148" y="5393635"/>
            <a:ext cx="1166191" cy="546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96FADC-4A1C-4CD7-AF9E-1A15574856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02" t="35549" r="7065" b="52223"/>
          <a:stretch/>
        </p:blipFill>
        <p:spPr>
          <a:xfrm>
            <a:off x="7000459" y="5237289"/>
            <a:ext cx="4088298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1B0C5B-158E-4FDF-B4A3-517D796870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60" t="56612" r="7066" b="32938"/>
          <a:stretch/>
        </p:blipFill>
        <p:spPr>
          <a:xfrm>
            <a:off x="7083286" y="6117571"/>
            <a:ext cx="3922643" cy="7163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AA0FCC-F817-4320-AB28-2EE519246C3E}"/>
              </a:ext>
            </a:extLst>
          </p:cNvPr>
          <p:cNvSpPr/>
          <p:nvPr/>
        </p:nvSpPr>
        <p:spPr>
          <a:xfrm>
            <a:off x="7792274" y="5342598"/>
            <a:ext cx="1166191" cy="546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C2B08B-247B-4E56-974B-341DC9AE706E}"/>
              </a:ext>
            </a:extLst>
          </p:cNvPr>
          <p:cNvSpPr/>
          <p:nvPr/>
        </p:nvSpPr>
        <p:spPr>
          <a:xfrm>
            <a:off x="7878417" y="6144075"/>
            <a:ext cx="1166191" cy="546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01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E9468F-01BE-4EB3-B578-5619B4110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25109" r="40869" b="23272"/>
          <a:stretch/>
        </p:blipFill>
        <p:spPr>
          <a:xfrm>
            <a:off x="6341164" y="185532"/>
            <a:ext cx="5422945" cy="6672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842658-4BDB-4539-8155-C8C24F34D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1" t="41155" r="56957" b="33325"/>
          <a:stretch/>
        </p:blipFill>
        <p:spPr>
          <a:xfrm>
            <a:off x="2312" y="2769704"/>
            <a:ext cx="5848525" cy="30612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7D4074-A8EE-4B11-869E-48AB08FECD4E}"/>
              </a:ext>
            </a:extLst>
          </p:cNvPr>
          <p:cNvSpPr/>
          <p:nvPr/>
        </p:nvSpPr>
        <p:spPr>
          <a:xfrm>
            <a:off x="2511288" y="2975745"/>
            <a:ext cx="868016" cy="8938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DFE1A-4B26-4B90-9025-81718C36B894}"/>
              </a:ext>
            </a:extLst>
          </p:cNvPr>
          <p:cNvSpPr/>
          <p:nvPr/>
        </p:nvSpPr>
        <p:spPr>
          <a:xfrm>
            <a:off x="2511288" y="4691901"/>
            <a:ext cx="868016" cy="8938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A9AC68-FE63-4F47-A270-A7D315243FB8}"/>
              </a:ext>
            </a:extLst>
          </p:cNvPr>
          <p:cNvSpPr txBox="1"/>
          <p:nvPr/>
        </p:nvSpPr>
        <p:spPr>
          <a:xfrm>
            <a:off x="675861" y="185532"/>
            <a:ext cx="6824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2/ Que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bao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46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21994E-C8C2-405A-8146-34D4D222E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37675" r="17174" b="53946"/>
          <a:stretch/>
        </p:blipFill>
        <p:spPr>
          <a:xfrm>
            <a:off x="840556" y="72427"/>
            <a:ext cx="8878957" cy="722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F20574-29D4-40D9-9025-1B5E58171827}"/>
              </a:ext>
            </a:extLst>
          </p:cNvPr>
          <p:cNvSpPr/>
          <p:nvPr/>
        </p:nvSpPr>
        <p:spPr>
          <a:xfrm>
            <a:off x="429322" y="5402"/>
            <a:ext cx="670608" cy="7228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8344A-1CDA-4B71-A7EA-B37D9B7AC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9" t="26848" r="73370" b="48743"/>
          <a:stretch/>
        </p:blipFill>
        <p:spPr>
          <a:xfrm>
            <a:off x="4129455" y="904100"/>
            <a:ext cx="3615325" cy="3683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ACA40-646D-4260-A0C7-DC02DE6F3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7" t="53191" r="75597" b="24239"/>
          <a:stretch/>
        </p:blipFill>
        <p:spPr>
          <a:xfrm>
            <a:off x="7046949" y="1111549"/>
            <a:ext cx="5088836" cy="3397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480AE-5D8F-4639-8A81-C8FFD78BF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48420" r="66331" b="23465"/>
          <a:stretch/>
        </p:blipFill>
        <p:spPr>
          <a:xfrm>
            <a:off x="295564" y="904100"/>
            <a:ext cx="4119417" cy="3326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38DBA2-F791-42A1-8A68-0DDCED757964}"/>
              </a:ext>
            </a:extLst>
          </p:cNvPr>
          <p:cNvSpPr/>
          <p:nvPr/>
        </p:nvSpPr>
        <p:spPr>
          <a:xfrm>
            <a:off x="4414981" y="4830516"/>
            <a:ext cx="521333" cy="437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97E64-45D2-4882-8CD0-EE2501ED74BF}"/>
              </a:ext>
            </a:extLst>
          </p:cNvPr>
          <p:cNvSpPr/>
          <p:nvPr/>
        </p:nvSpPr>
        <p:spPr>
          <a:xfrm>
            <a:off x="9070034" y="4825191"/>
            <a:ext cx="521333" cy="437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2FE06A-D2F3-4338-BFFE-5E84F37052F3}"/>
              </a:ext>
            </a:extLst>
          </p:cNvPr>
          <p:cNvSpPr/>
          <p:nvPr/>
        </p:nvSpPr>
        <p:spPr>
          <a:xfrm>
            <a:off x="2259422" y="5262514"/>
            <a:ext cx="521333" cy="437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85D25B-6638-4B6F-A6CB-79998A6CB1D8}"/>
              </a:ext>
            </a:extLst>
          </p:cNvPr>
          <p:cNvSpPr/>
          <p:nvPr/>
        </p:nvSpPr>
        <p:spPr>
          <a:xfrm>
            <a:off x="6995021" y="5262514"/>
            <a:ext cx="521333" cy="437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C15E4-AA13-42BD-94A0-99C432D8CFBD}"/>
              </a:ext>
            </a:extLst>
          </p:cNvPr>
          <p:cNvSpPr/>
          <p:nvPr/>
        </p:nvSpPr>
        <p:spPr>
          <a:xfrm>
            <a:off x="2259422" y="5801225"/>
            <a:ext cx="521333" cy="4373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F38009-DA22-4CE3-A3E0-C808ADC910FE}"/>
              </a:ext>
            </a:extLst>
          </p:cNvPr>
          <p:cNvSpPr/>
          <p:nvPr/>
        </p:nvSpPr>
        <p:spPr>
          <a:xfrm>
            <a:off x="6995020" y="5763529"/>
            <a:ext cx="521333" cy="4373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4FCA7-1398-194F-C3F1-D610D43C4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30" y="4339786"/>
            <a:ext cx="9224287" cy="22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03B87D-842F-478D-A389-0BB9F248A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6" t="26269" r="20978" b="18825"/>
          <a:stretch/>
        </p:blipFill>
        <p:spPr>
          <a:xfrm>
            <a:off x="742122" y="1842053"/>
            <a:ext cx="10429462" cy="5110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FCF1E-0B59-4971-BA19-8595A9C374D8}"/>
              </a:ext>
            </a:extLst>
          </p:cNvPr>
          <p:cNvSpPr txBox="1"/>
          <p:nvPr/>
        </p:nvSpPr>
        <p:spPr>
          <a:xfrm>
            <a:off x="489607" y="452247"/>
            <a:ext cx="9740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4/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dấu-tích - Hoa Đà Việt Nam">
            <a:extLst>
              <a:ext uri="{FF2B5EF4-FFF2-40B4-BE49-F238E27FC236}">
                <a16:creationId xmlns:a16="http://schemas.microsoft.com/office/drawing/2014/main" id="{DD3BFD42-18C7-416E-B9CC-3405172C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81" y="3816627"/>
            <a:ext cx="554727" cy="5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ấu-tích - Hoa Đà Việt Nam">
            <a:extLst>
              <a:ext uri="{FF2B5EF4-FFF2-40B4-BE49-F238E27FC236}">
                <a16:creationId xmlns:a16="http://schemas.microsoft.com/office/drawing/2014/main" id="{CB8ED7B6-BEB9-43C7-B9D5-7F180ADB9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33" y="3816626"/>
            <a:ext cx="554727" cy="5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ấu-tích - Hoa Đà Việt Nam">
            <a:extLst>
              <a:ext uri="{FF2B5EF4-FFF2-40B4-BE49-F238E27FC236}">
                <a16:creationId xmlns:a16="http://schemas.microsoft.com/office/drawing/2014/main" id="{5F1B805C-51DF-413C-ADF0-635AB769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48" y="6303273"/>
            <a:ext cx="554727" cy="5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38B8C3-562D-4482-BDDA-7DFF1118D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6" t="26269" r="70181" b="51663"/>
          <a:stretch/>
        </p:blipFill>
        <p:spPr>
          <a:xfrm>
            <a:off x="742122" y="1842053"/>
            <a:ext cx="2146852" cy="2054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1F7881-92F7-41F8-96D3-57C586414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7" t="27978" r="54200" b="51662"/>
          <a:stretch/>
        </p:blipFill>
        <p:spPr>
          <a:xfrm>
            <a:off x="3432313" y="2001078"/>
            <a:ext cx="2146852" cy="1895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75110-F57F-4E71-806C-94F96C120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2" t="30113" r="35936" b="54368"/>
          <a:stretch/>
        </p:blipFill>
        <p:spPr>
          <a:xfrm>
            <a:off x="6096000" y="2206487"/>
            <a:ext cx="2676940" cy="1444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D1C212-BAEF-419F-9BEB-E86CCB505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11" t="56880" r="43887" b="26035"/>
          <a:stretch/>
        </p:blipFill>
        <p:spPr>
          <a:xfrm>
            <a:off x="9197008" y="2199861"/>
            <a:ext cx="2676940" cy="1590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93C01A-1645-43F4-8677-D15F44CB02C7}"/>
              </a:ext>
            </a:extLst>
          </p:cNvPr>
          <p:cNvSpPr txBox="1"/>
          <p:nvPr/>
        </p:nvSpPr>
        <p:spPr>
          <a:xfrm>
            <a:off x="4868566" y="535086"/>
            <a:ext cx="3198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457F7-D4E2-4BFB-956E-8AA3774D9682}"/>
              </a:ext>
            </a:extLst>
          </p:cNvPr>
          <p:cNvSpPr txBox="1"/>
          <p:nvPr/>
        </p:nvSpPr>
        <p:spPr>
          <a:xfrm>
            <a:off x="708992" y="4482533"/>
            <a:ext cx="231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B5CD6-B5CF-4AB1-B62C-AA9D95C0F203}"/>
              </a:ext>
            </a:extLst>
          </p:cNvPr>
          <p:cNvSpPr txBox="1"/>
          <p:nvPr/>
        </p:nvSpPr>
        <p:spPr>
          <a:xfrm>
            <a:off x="3432313" y="4519802"/>
            <a:ext cx="231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53BB4-116F-456B-BC71-FE941C7ED9EB}"/>
              </a:ext>
            </a:extLst>
          </p:cNvPr>
          <p:cNvSpPr txBox="1"/>
          <p:nvPr/>
        </p:nvSpPr>
        <p:spPr>
          <a:xfrm>
            <a:off x="6029739" y="4519802"/>
            <a:ext cx="267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8C113-36B8-4CD0-B450-CFE0B5FF87FB}"/>
              </a:ext>
            </a:extLst>
          </p:cNvPr>
          <p:cNvSpPr txBox="1"/>
          <p:nvPr/>
        </p:nvSpPr>
        <p:spPr>
          <a:xfrm>
            <a:off x="9097616" y="4482532"/>
            <a:ext cx="267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BDE96D-0456-4C4B-A7AD-179A5443A647}"/>
              </a:ext>
            </a:extLst>
          </p:cNvPr>
          <p:cNvSpPr txBox="1"/>
          <p:nvPr/>
        </p:nvSpPr>
        <p:spPr>
          <a:xfrm>
            <a:off x="5636301" y="296805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vi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483D0A-3E77-AB64-226F-ED2CBB0AA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59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136</Words>
  <Application>Microsoft Office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等线</vt:lpstr>
      <vt:lpstr>Tahoma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MAIHUNG</cp:lastModifiedBy>
  <cp:revision>15</cp:revision>
  <dcterms:created xsi:type="dcterms:W3CDTF">2021-10-18T14:31:51Z</dcterms:created>
  <dcterms:modified xsi:type="dcterms:W3CDTF">2025-11-02T03:29:43Z</dcterms:modified>
</cp:coreProperties>
</file>