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5" r:id="rId2"/>
    <p:sldId id="413" r:id="rId3"/>
    <p:sldId id="414" r:id="rId4"/>
    <p:sldId id="381" r:id="rId5"/>
    <p:sldId id="382" r:id="rId6"/>
    <p:sldId id="350" r:id="rId7"/>
    <p:sldId id="351" r:id="rId8"/>
    <p:sldId id="352" r:id="rId9"/>
    <p:sldId id="353" r:id="rId10"/>
    <p:sldId id="354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404" r:id="rId23"/>
    <p:sldId id="384" r:id="rId24"/>
    <p:sldId id="421" r:id="rId25"/>
    <p:sldId id="411" r:id="rId26"/>
    <p:sldId id="389" r:id="rId27"/>
    <p:sldId id="415" r:id="rId28"/>
    <p:sldId id="422" r:id="rId29"/>
    <p:sldId id="416" r:id="rId30"/>
    <p:sldId id="417" r:id="rId31"/>
    <p:sldId id="418" r:id="rId32"/>
    <p:sldId id="419" r:id="rId33"/>
    <p:sldId id="42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9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EBEC-799E-43F7-A139-FD16038D304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97527-AD24-4EE7-9C69-2807B1493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5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97527-AD24-4EE7-9C69-2807B14931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6169-7ED8-4D53-BB81-7905B5EE7A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C1ADE9-1A75-4BC0-AE11-E63B06E8567F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0C298A-D44A-4B81-B004-0189E93D4AB0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5BCED7-6BEE-4259-9D0D-59380F0EF52C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9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10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6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856C-C5CF-4B11-B9D7-E5CB202742D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B259-22D5-4436-BD40-43A98C134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12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1.xml"/><Relationship Id="rId1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5" y="1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"/>
            <a:ext cx="8686800" cy="1470025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 </a:t>
            </a:r>
            <a:r>
              <a:rPr lang="vi-VN" sz="27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 HỌC </a:t>
            </a:r>
            <a:r>
              <a:rPr lang="en-US" sz="27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br>
              <a:rPr lang="en-US" sz="27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7196804" cy="161759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TIẾNG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330" y="2537940"/>
            <a:ext cx="8062074" cy="73866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 25: ÔN TẬP VÀ KỂ CHUYỆN</a:t>
            </a: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5023251"/>
            <a:ext cx="411480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2025 - 2026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805" y="3667039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Giáo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viên</a:t>
            </a:r>
            <a:r>
              <a:rPr lang="en-US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VŨ THỊ THU HÀ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Lớp          : 1B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646582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lá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lưa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646582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rễ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tre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vỉa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hè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sả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lưa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cưa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gỗ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đỏ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ngựa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gỗ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ăn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mía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1333" y="1080656"/>
            <a:ext cx="73594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nhựa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lá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lúa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1333" y="1080656"/>
            <a:ext cx="73594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mùa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9324" y="3392137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chia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quà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1333" y="1080656"/>
            <a:ext cx="73594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bìa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-228600"/>
            <a:ext cx="8686800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Mùa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5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thị</a:t>
            </a:r>
            <a:r>
              <a:rPr lang="en-US" altLang="en-US" sz="125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68923" y="3360964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1333" y="1080656"/>
            <a:ext cx="73594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khế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60139" y="152401"/>
            <a:ext cx="2266458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23411"/>
              </p:ext>
            </p:extLst>
          </p:nvPr>
        </p:nvGraphicFramePr>
        <p:xfrm>
          <a:off x="1634222" y="1381616"/>
          <a:ext cx="5966732" cy="486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1826099" y="2250139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827074" y="2250425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32126" y="2245837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832280" y="3074814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835354" y="3057275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840378" y="3096196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801573" y="3933219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01573" y="3953815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806585" y="3943517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915060" y="4744447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921087" y="4731180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930133" y="4731180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917658" y="5526200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922784" y="5526008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926130" y="5512741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460843" y="1422836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3458354" y="1425042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458354" y="1422797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458354" y="1423110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64381" y="1407630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912208" y="1417463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6392896" y="1405718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914490" y="1417463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390301" y="1409894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913676" y="1429469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398012" y="1401542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4899511" y="1417463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401912" y="1391614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911895" y="1429469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396900" y="1397560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814995" y="2266643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836329" y="3086000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814995" y="3948635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1917658" y="4723298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6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1932157" y="5549663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6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3458354" y="1416957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4912834" y="1430147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400800" y="1416957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4441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5247 0.00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365 0.121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1484 0.000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1992 0.12199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47682 0.0013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2057 0.1238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14557 0.0025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00234 0.2432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31393 0.00532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1966 0.24421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46966 -0.0004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458 0.24537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5521 -0.0002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0391 0.3657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2396 -0.00324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354 0.36481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969 -0.00185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01367 0.36898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14284 0.0037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1641 0.48796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31706 -0.00556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401 0.47754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4724 0.00555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3203 0.49259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1362 0.000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0951 0.6013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30443 0.0007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2617 0.60926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46654 0.01389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03255 0.61389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68923" y="3360964"/>
            <a:ext cx="74737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trỉa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đỗ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1333" y="1080656"/>
            <a:ext cx="7359445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ngựa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5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533404"/>
            <a:ext cx="8915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Mùa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hè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dừa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dưa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lê</a:t>
            </a:r>
            <a:r>
              <a:rPr lang="en-US" altLang="en-US" sz="960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9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5" descr="_nature(123)86658[1]"/>
          <p:cNvSpPr>
            <a:spLocks noChangeArrowheads="1" noChangeShapeType="1" noTextEdit="1"/>
          </p:cNvSpPr>
          <p:nvPr/>
        </p:nvSpPr>
        <p:spPr bwMode="auto">
          <a:xfrm>
            <a:off x="381000" y="3124200"/>
            <a:ext cx="8458200" cy="1752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43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216">
            <a:off x="2612689" y="96845"/>
            <a:ext cx="3390662" cy="602604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1388063">
            <a:off x="3098554" y="2370313"/>
            <a:ext cx="2786063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516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7680" y="387933"/>
            <a:ext cx="1771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ua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5340" y="2816460"/>
            <a:ext cx="1771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ua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88545" y="1591539"/>
            <a:ext cx="1771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ưa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6175" y="1600532"/>
            <a:ext cx="1771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ưa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76982" y="2782806"/>
            <a:ext cx="1771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23510" y="4041115"/>
            <a:ext cx="1771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9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4" b="15492"/>
          <a:stretch>
            <a:fillRect/>
          </a:stretch>
        </p:blipFill>
        <p:spPr bwMode="auto">
          <a:xfrm>
            <a:off x="0" y="847725"/>
            <a:ext cx="9144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8788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5" descr="_nature(123)86658[1]"/>
          <p:cNvSpPr>
            <a:spLocks noChangeArrowheads="1" noChangeShapeType="1" noTextEdit="1"/>
          </p:cNvSpPr>
          <p:nvPr/>
        </p:nvSpPr>
        <p:spPr bwMode="auto">
          <a:xfrm>
            <a:off x="381000" y="3124200"/>
            <a:ext cx="8458200" cy="1752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43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216">
            <a:off x="2612689" y="96845"/>
            <a:ext cx="3390662" cy="602604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1388063">
            <a:off x="3098554" y="2370313"/>
            <a:ext cx="2786063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65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>
            <a:extLst>
              <a:ext uri="{FF2B5EF4-FFF2-40B4-BE49-F238E27FC236}">
                <a16:creationId xmlns:a16="http://schemas.microsoft.com/office/drawing/2014/main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1322" y="228600"/>
            <a:ext cx="23708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Tư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thế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ngồi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viết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itchFamily="34" charset="0"/>
                <a:ea typeface="AvantGarde" panose="00000400000000000000" pitchFamily="2" charset="0"/>
                <a:cs typeface="Arial" pitchFamily="34" charset="0"/>
              </a:rPr>
              <a:t> !</a:t>
            </a:r>
          </a:p>
        </p:txBody>
      </p:sp>
      <p:pic>
        <p:nvPicPr>
          <p:cNvPr id="1028" name="Picture 4" descr="Khi viết, các mẹ cần chú ý tư thế ngồi... - Sách và Thiết bị Giáo dục cho  bé vào Lớp 1 | Facebook">
            <a:extLst>
              <a:ext uri="{FF2B5EF4-FFF2-40B4-BE49-F238E27FC236}">
                <a16:creationId xmlns:a16="http://schemas.microsoft.com/office/drawing/2014/main" id="{BCB39F95-30EC-46A3-AE4B-7120FE7E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39" y="1445395"/>
            <a:ext cx="2594812" cy="48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5837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0"/>
          <p:cNvSpPr>
            <a:spLocks noChangeArrowheads="1" noChangeShapeType="1" noTextEdit="1"/>
          </p:cNvSpPr>
          <p:nvPr/>
        </p:nvSpPr>
        <p:spPr bwMode="auto">
          <a:xfrm>
            <a:off x="1266825" y="2233613"/>
            <a:ext cx="6172200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Chó sói và cừu non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" y="1436609"/>
            <a:ext cx="2211322" cy="288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98" y="3977437"/>
            <a:ext cx="2430475" cy="2880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20" y="1424193"/>
            <a:ext cx="2241579" cy="2892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42" y="3898618"/>
            <a:ext cx="2385859" cy="29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26479" r="49457" b="39236"/>
          <a:stretch>
            <a:fillRect/>
          </a:stretch>
        </p:blipFill>
        <p:spPr bwMode="auto">
          <a:xfrm>
            <a:off x="339725" y="889000"/>
            <a:ext cx="829468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66" y="1540769"/>
            <a:ext cx="1652519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525515" y="72316"/>
            <a:ext cx="2266458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7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75815"/>
              </p:ext>
            </p:extLst>
          </p:nvPr>
        </p:nvGraphicFramePr>
        <p:xfrm>
          <a:off x="1771650" y="1789888"/>
          <a:ext cx="55435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Title 1"/>
          <p:cNvSpPr txBox="1">
            <a:spLocks/>
          </p:cNvSpPr>
          <p:nvPr/>
        </p:nvSpPr>
        <p:spPr>
          <a:xfrm>
            <a:off x="2002656" y="2967968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002656" y="2964286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001718" y="2956782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41463" y="3768655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052223" y="3751357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046843" y="3755039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376637" y="1973455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382896" y="1965710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708570" y="1991053"/>
            <a:ext cx="1310468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21668" y="1952062"/>
            <a:ext cx="136973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708570" y="1965710"/>
            <a:ext cx="1158829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019038" y="1937958"/>
            <a:ext cx="129616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000250" y="2949278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054210" y="3775657"/>
            <a:ext cx="988880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380108" y="1981200"/>
            <a:ext cx="89898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764310" y="1965710"/>
            <a:ext cx="1161458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5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019038" y="1937958"/>
            <a:ext cx="129616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5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2643 -0.003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1914 0.1409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25191 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1621 L -0.00069 0.15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0833 0.0222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023 L 0.01528 0.155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0599 -0.0020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1849 0.2643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4648 0.0039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344 0.2643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22222E-6 L 0.41597 0.0034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185 L 0.03229 0.2703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t="26477" b="40822"/>
          <a:stretch>
            <a:fillRect/>
          </a:stretch>
        </p:blipFill>
        <p:spPr bwMode="auto">
          <a:xfrm>
            <a:off x="769938" y="957263"/>
            <a:ext cx="7694612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6" t="60762" r="5492" b="5714"/>
          <a:stretch>
            <a:fillRect/>
          </a:stretch>
        </p:blipFill>
        <p:spPr bwMode="auto">
          <a:xfrm>
            <a:off x="503238" y="931863"/>
            <a:ext cx="82613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0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0"/>
          <p:cNvSpPr>
            <a:spLocks noChangeArrowheads="1" noChangeShapeType="1" noTextEdit="1"/>
          </p:cNvSpPr>
          <p:nvPr/>
        </p:nvSpPr>
        <p:spPr bwMode="auto">
          <a:xfrm>
            <a:off x="1624013" y="692150"/>
            <a:ext cx="5233987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Chó sói và cừu non</a:t>
            </a: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6479" r="50961" b="45164"/>
          <a:stretch>
            <a:fillRect/>
          </a:stretch>
        </p:blipFill>
        <p:spPr bwMode="auto">
          <a:xfrm>
            <a:off x="138113" y="1089025"/>
            <a:ext cx="41989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9" t="27541" r="3590" b="45528"/>
          <a:stretch>
            <a:fillRect/>
          </a:stretch>
        </p:blipFill>
        <p:spPr bwMode="auto">
          <a:xfrm>
            <a:off x="5003800" y="1089025"/>
            <a:ext cx="4140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62311" r="50650" b="10207"/>
          <a:stretch>
            <a:fillRect/>
          </a:stretch>
        </p:blipFill>
        <p:spPr bwMode="auto">
          <a:xfrm>
            <a:off x="138113" y="3905250"/>
            <a:ext cx="4198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8" t="62512" r="7780" b="10516"/>
          <a:stretch>
            <a:fillRect/>
          </a:stretch>
        </p:blipFill>
        <p:spPr bwMode="auto">
          <a:xfrm>
            <a:off x="4959350" y="4010025"/>
            <a:ext cx="3797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6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21" b="61091" l="2000" r="26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-857250" y="-1676400"/>
            <a:ext cx="15921930" cy="1279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15" b="61091" l="23478" r="59043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1462980" y="-743763"/>
            <a:ext cx="13601700" cy="10934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64" b="65515" l="50000" r="77217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-8743949" y="228600"/>
            <a:ext cx="16708329" cy="1200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73" b="65455" l="69565" r="98609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-6607865" y="1752606"/>
            <a:ext cx="14572245" cy="117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55" b="83030" l="0" r="69478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-457198" y="-6629400"/>
            <a:ext cx="13327261" cy="1071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09" b="82970" l="19913" r="49217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  <a14:foregroundMark x1="27043" y1="59818" x2="34261" y2="66182"/>
                        <a14:foregroundMark x1="37739" y1="65333" x2="42696" y2="64848"/>
                        <a14:foregroundMark x1="22783" y1="67879" x2="29739" y2="67333"/>
                        <a14:foregroundMark x1="29826" y1="66667" x2="29826" y2="66667"/>
                        <a14:foregroundMark x1="22261" y1="67212" x2="27826" y2="6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1585070" y="-5715000"/>
            <a:ext cx="15260507" cy="122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09" b="82970" l="44261" r="80870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  <a14:foregroundMark x1="27043" y1="59818" x2="34261" y2="66182"/>
                        <a14:foregroundMark x1="37739" y1="65333" x2="42696" y2="64848"/>
                        <a14:foregroundMark x1="22783" y1="67879" x2="29739" y2="67333"/>
                        <a14:foregroundMark x1="29826" y1="66667" x2="29826" y2="66667"/>
                        <a14:foregroundMark x1="22261" y1="67212" x2="27826" y2="67515"/>
                        <a14:foregroundMark x1="48609" y1="65879" x2="61739" y2="70727"/>
                        <a14:foregroundMark x1="54522" y1="70848" x2="48522" y2="71879"/>
                        <a14:foregroundMark x1="62696" y1="70424" x2="67652" y2="70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-5715000" y="-3333767"/>
            <a:ext cx="13045536" cy="1048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18" b="82970" l="70000" r="99130">
                        <a14:foregroundMark x1="27304" y1="48848" x2="34870" y2="45697"/>
                        <a14:foregroundMark x1="46783" y1="47515" x2="48348" y2="47879"/>
                        <a14:foregroundMark x1="31391" y1="48545" x2="32870" y2="48545"/>
                        <a14:foregroundMark x1="27043" y1="59818" x2="34261" y2="66182"/>
                        <a14:foregroundMark x1="37739" y1="65333" x2="42696" y2="64848"/>
                        <a14:foregroundMark x1="22783" y1="67879" x2="29739" y2="67333"/>
                        <a14:foregroundMark x1="29826" y1="66667" x2="29826" y2="66667"/>
                        <a14:foregroundMark x1="22261" y1="67212" x2="27826" y2="67515"/>
                        <a14:foregroundMark x1="48609" y1="65879" x2="61739" y2="70727"/>
                        <a14:foregroundMark x1="54522" y1="70848" x2="48522" y2="71879"/>
                        <a14:foregroundMark x1="62696" y1="70424" x2="67652" y2="70424"/>
                        <a14:foregroundMark x1="78870" y1="63636" x2="83304" y2="70061"/>
                        <a14:foregroundMark x1="86348" y1="69697" x2="88957" y2="69394"/>
                        <a14:foregroundMark x1="89739" y1="68727" x2="91652" y2="69152"/>
                        <a14:foregroundMark x1="73565" y1="70667" x2="79913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-9029700" y="-5410200"/>
            <a:ext cx="17145000" cy="137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624" y="16171"/>
            <a:ext cx="8184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Đọc</a:t>
            </a:r>
            <a:r>
              <a:rPr lang="en-US" sz="7200" dirty="0"/>
              <a:t> </a:t>
            </a:r>
            <a:r>
              <a:rPr lang="en-US" sz="7200" dirty="0" err="1"/>
              <a:t>đúng</a:t>
            </a:r>
            <a:r>
              <a:rPr lang="en-US" sz="7200" dirty="0"/>
              <a:t>, </a:t>
            </a:r>
            <a:r>
              <a:rPr lang="en-US" sz="7200" dirty="0" err="1"/>
              <a:t>đọc</a:t>
            </a:r>
            <a:r>
              <a:rPr lang="en-US" sz="7200" dirty="0"/>
              <a:t> </a:t>
            </a:r>
            <a:r>
              <a:rPr lang="en-US" sz="7200" dirty="0" err="1"/>
              <a:t>nhanh</a:t>
            </a:r>
            <a:endParaRPr lang="en-US" sz="7200" dirty="0"/>
          </a:p>
        </p:txBody>
      </p:sp>
      <p:sp>
        <p:nvSpPr>
          <p:cNvPr id="10" name="Explosion 1 9">
            <a:hlinkClick r:id="rId2" action="ppaction://hlinksldjump"/>
          </p:cNvPr>
          <p:cNvSpPr/>
          <p:nvPr/>
        </p:nvSpPr>
        <p:spPr>
          <a:xfrm>
            <a:off x="169712" y="1444629"/>
            <a:ext cx="1707203" cy="17872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11" name="Explosion 1 10">
            <a:hlinkClick r:id="rId3" action="ppaction://hlinksldjump"/>
          </p:cNvPr>
          <p:cNvSpPr/>
          <p:nvPr/>
        </p:nvSpPr>
        <p:spPr>
          <a:xfrm>
            <a:off x="1815250" y="1152540"/>
            <a:ext cx="1707203" cy="1787236"/>
          </a:xfrm>
          <a:prstGeom prst="irregularSeal1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" name="Explosion 1 11">
            <a:hlinkClick r:id="rId4" action="ppaction://hlinksldjump"/>
          </p:cNvPr>
          <p:cNvSpPr/>
          <p:nvPr/>
        </p:nvSpPr>
        <p:spPr>
          <a:xfrm>
            <a:off x="3563560" y="1261937"/>
            <a:ext cx="1594758" cy="1787236"/>
          </a:xfrm>
          <a:prstGeom prst="irregularSeal1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3</a:t>
            </a:r>
          </a:p>
        </p:txBody>
      </p:sp>
      <p:sp>
        <p:nvSpPr>
          <p:cNvPr id="13" name="Explosion 1 12">
            <a:hlinkClick r:id="rId5" action="ppaction://hlinksldjump"/>
          </p:cNvPr>
          <p:cNvSpPr/>
          <p:nvPr/>
        </p:nvSpPr>
        <p:spPr>
          <a:xfrm>
            <a:off x="178950" y="3071296"/>
            <a:ext cx="1875436" cy="17872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6</a:t>
            </a:r>
          </a:p>
        </p:txBody>
      </p:sp>
      <p:sp>
        <p:nvSpPr>
          <p:cNvPr id="14" name="Explosion 1 13">
            <a:hlinkClick r:id="rId6" action="ppaction://hlinksldjump"/>
          </p:cNvPr>
          <p:cNvSpPr/>
          <p:nvPr/>
        </p:nvSpPr>
        <p:spPr>
          <a:xfrm>
            <a:off x="2038252" y="2779207"/>
            <a:ext cx="1574472" cy="1787236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7</a:t>
            </a:r>
          </a:p>
        </p:txBody>
      </p:sp>
      <p:sp>
        <p:nvSpPr>
          <p:cNvPr id="8" name="Explosion 1 7">
            <a:hlinkClick r:id="rId7" action="ppaction://hlinksldjump"/>
          </p:cNvPr>
          <p:cNvSpPr/>
          <p:nvPr/>
        </p:nvSpPr>
        <p:spPr>
          <a:xfrm>
            <a:off x="3741034" y="2873095"/>
            <a:ext cx="1816428" cy="1787236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</a:t>
            </a:r>
          </a:p>
        </p:txBody>
      </p:sp>
      <p:sp>
        <p:nvSpPr>
          <p:cNvPr id="9" name="Explosion 1 8">
            <a:hlinkClick r:id="rId8" action="ppaction://hlinksldjump"/>
          </p:cNvPr>
          <p:cNvSpPr/>
          <p:nvPr/>
        </p:nvSpPr>
        <p:spPr>
          <a:xfrm>
            <a:off x="5158318" y="1170618"/>
            <a:ext cx="1816428" cy="178723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5" name="Explosion 1 14">
            <a:hlinkClick r:id="rId9" action="ppaction://hlinksldjump"/>
          </p:cNvPr>
          <p:cNvSpPr/>
          <p:nvPr/>
        </p:nvSpPr>
        <p:spPr>
          <a:xfrm>
            <a:off x="7026924" y="1085859"/>
            <a:ext cx="1816428" cy="178723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16" name="Explosion 1 15">
            <a:hlinkClick r:id="rId10" action="ppaction://hlinksldjump"/>
          </p:cNvPr>
          <p:cNvSpPr/>
          <p:nvPr/>
        </p:nvSpPr>
        <p:spPr>
          <a:xfrm>
            <a:off x="5560031" y="2894950"/>
            <a:ext cx="1816428" cy="1787236"/>
          </a:xfrm>
          <a:prstGeom prst="irregularSeal1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7" name="Explosion 1 16">
            <a:hlinkClick r:id="rId11" action="ppaction://hlinksldjump"/>
          </p:cNvPr>
          <p:cNvSpPr/>
          <p:nvPr/>
        </p:nvSpPr>
        <p:spPr>
          <a:xfrm>
            <a:off x="7327572" y="2767044"/>
            <a:ext cx="1816428" cy="1787236"/>
          </a:xfrm>
          <a:prstGeom prst="irregularSeal1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</a:p>
        </p:txBody>
      </p:sp>
      <p:sp>
        <p:nvSpPr>
          <p:cNvPr id="18" name="Explosion 1 17">
            <a:hlinkClick r:id="rId7" action="ppaction://hlinksldjump"/>
          </p:cNvPr>
          <p:cNvSpPr/>
          <p:nvPr/>
        </p:nvSpPr>
        <p:spPr>
          <a:xfrm>
            <a:off x="142541" y="4896451"/>
            <a:ext cx="1816428" cy="1787236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</a:t>
            </a:r>
          </a:p>
        </p:txBody>
      </p:sp>
      <p:sp>
        <p:nvSpPr>
          <p:cNvPr id="19" name="Explosion 1 18">
            <a:hlinkClick r:id="rId12" action="ppaction://hlinksldjump"/>
          </p:cNvPr>
          <p:cNvSpPr/>
          <p:nvPr/>
        </p:nvSpPr>
        <p:spPr>
          <a:xfrm>
            <a:off x="1706930" y="4405874"/>
            <a:ext cx="1816428" cy="17872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</a:t>
            </a:r>
          </a:p>
        </p:txBody>
      </p:sp>
      <p:sp>
        <p:nvSpPr>
          <p:cNvPr id="20" name="Explosion 1 19">
            <a:hlinkClick r:id="rId13" action="ppaction://hlinksldjump"/>
          </p:cNvPr>
          <p:cNvSpPr/>
          <p:nvPr/>
        </p:nvSpPr>
        <p:spPr>
          <a:xfrm>
            <a:off x="3344413" y="5190095"/>
            <a:ext cx="1816428" cy="1787236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13</a:t>
            </a:r>
          </a:p>
        </p:txBody>
      </p:sp>
      <p:sp>
        <p:nvSpPr>
          <p:cNvPr id="21" name="Explosion 1 20">
            <a:hlinkClick r:id="rId14" action="ppaction://hlinksldjump"/>
          </p:cNvPr>
          <p:cNvSpPr/>
          <p:nvPr/>
        </p:nvSpPr>
        <p:spPr>
          <a:xfrm>
            <a:off x="4866924" y="4236871"/>
            <a:ext cx="1816428" cy="178723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14</a:t>
            </a:r>
          </a:p>
        </p:txBody>
      </p:sp>
      <p:sp>
        <p:nvSpPr>
          <p:cNvPr id="23" name="Explosion 1 22">
            <a:hlinkClick r:id="rId15" action="ppaction://hlinksldjump"/>
          </p:cNvPr>
          <p:cNvSpPr/>
          <p:nvPr/>
        </p:nvSpPr>
        <p:spPr>
          <a:xfrm>
            <a:off x="6768893" y="4236871"/>
            <a:ext cx="1816428" cy="17872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267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35843" y="3352800"/>
            <a:ext cx="646582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cửa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sổ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lá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mía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30033" y="3402528"/>
            <a:ext cx="646582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lê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30030" y="1184565"/>
            <a:ext cx="721397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khế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chua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259" y="3392137"/>
            <a:ext cx="646582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tổ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cò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0257" y="1132610"/>
            <a:ext cx="6725600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mùa</a:t>
            </a:r>
            <a:r>
              <a:rPr lang="en-US" altLang="en-US" sz="12450" b="1" dirty="0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2450" b="1" dirty="0" err="1">
                <a:solidFill>
                  <a:srgbClr val="FF33CC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</a:t>
            </a:r>
            <a:endParaRPr lang="en-US" altLang="en-US" sz="12450" b="1" dirty="0">
              <a:solidFill>
                <a:srgbClr val="FF33CC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09600" y="5791200"/>
            <a:ext cx="2057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251</Words>
  <Application>Microsoft Office PowerPoint</Application>
  <PresentationFormat>On-screen Show (4:3)</PresentationFormat>
  <Paragraphs>126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Arial-Rounded</vt:lpstr>
      <vt:lpstr>AvantGarde</vt:lpstr>
      <vt:lpstr>Calibri</vt:lpstr>
      <vt:lpstr>Times New Roman</vt:lpstr>
      <vt:lpstr>Office Theme</vt:lpstr>
      <vt:lpstr>TRƯỜNG TIỂU HỌC HÒA NGHĨA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MAIHUNG</cp:lastModifiedBy>
  <cp:revision>105</cp:revision>
  <cp:lastPrinted>2021-10-20T06:20:00Z</cp:lastPrinted>
  <dcterms:created xsi:type="dcterms:W3CDTF">2021-09-19T08:52:51Z</dcterms:created>
  <dcterms:modified xsi:type="dcterms:W3CDTF">2025-11-02T02:45:11Z</dcterms:modified>
</cp:coreProperties>
</file>