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316" r:id="rId4"/>
    <p:sldId id="294" r:id="rId5"/>
    <p:sldId id="283" r:id="rId6"/>
    <p:sldId id="317" r:id="rId7"/>
    <p:sldId id="288" r:id="rId8"/>
    <p:sldId id="32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>
          <a:extLst>
            <a:ext uri="{FF2B5EF4-FFF2-40B4-BE49-F238E27FC236}">
              <a16:creationId xmlns:a16="http://schemas.microsoft.com/office/drawing/2014/main" id="{EA80B4B2-4782-8B39-EA5F-93AC6FBD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>
            <a:extLst>
              <a:ext uri="{FF2B5EF4-FFF2-40B4-BE49-F238E27FC236}">
                <a16:creationId xmlns:a16="http://schemas.microsoft.com/office/drawing/2014/main" id="{97B3CA01-CA42-321A-CB5D-069A130A5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>
            <a:extLst>
              <a:ext uri="{FF2B5EF4-FFF2-40B4-BE49-F238E27FC236}">
                <a16:creationId xmlns:a16="http://schemas.microsoft.com/office/drawing/2014/main" id="{DBECCFFF-3079-6BA3-0AA3-84D67051F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21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89062" y="6105544"/>
            <a:ext cx="6718705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Vũ Thị Phương Minh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870209" y="285505"/>
            <a:ext cx="67564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HOÀ NGHĨA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27: V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X x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1732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0" y="5318760"/>
            <a:ext cx="644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Hà</a:t>
            </a:r>
            <a:r>
              <a:rPr lang="en-US" sz="6000" dirty="0"/>
              <a:t> </a:t>
            </a:r>
            <a:r>
              <a:rPr lang="en-US" sz="6000" dirty="0" err="1"/>
              <a:t>vẽ</a:t>
            </a:r>
            <a:r>
              <a:rPr lang="en-US" sz="6000" dirty="0"/>
              <a:t> </a:t>
            </a:r>
            <a:r>
              <a:rPr lang="en-US" sz="6000" dirty="0" err="1"/>
              <a:t>xe</a:t>
            </a:r>
            <a:r>
              <a:rPr lang="en-US" sz="6000" dirty="0"/>
              <a:t> </a:t>
            </a:r>
            <a:r>
              <a:rPr lang="en-US" sz="6000" dirty="0" err="1"/>
              <a:t>đạp</a:t>
            </a:r>
            <a:endParaRPr lang="en-US" sz="6000" dirty="0"/>
          </a:p>
        </p:txBody>
      </p:sp>
      <p:pic>
        <p:nvPicPr>
          <p:cNvPr id="7" name="Picture 6" descr="A picture containing toy, clock, drawing&#10;&#10;Description automatically generated">
            <a:extLst>
              <a:ext uri="{FF2B5EF4-FFF2-40B4-BE49-F238E27FC236}">
                <a16:creationId xmlns:a16="http://schemas.microsoft.com/office/drawing/2014/main" id="{AC66048F-86DE-40FC-A196-BFE64A0CE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3" y="1490392"/>
            <a:ext cx="8840434" cy="3877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570" y="1828469"/>
            <a:ext cx="4509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61113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64871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37730"/>
              </p:ext>
            </p:extLst>
          </p:nvPr>
        </p:nvGraphicFramePr>
        <p:xfrm>
          <a:off x="2160793" y="282649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64867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20334"/>
              </p:ext>
            </p:extLst>
          </p:nvPr>
        </p:nvGraphicFramePr>
        <p:xfrm>
          <a:off x="6924949" y="285894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10270" y="1882043"/>
            <a:ext cx="4509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6924563" y="3787740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xe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501" y="4757981"/>
            <a:ext cx="120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75599" y="4827721"/>
            <a:ext cx="180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7595" y="4827722"/>
            <a:ext cx="123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831" y="4799680"/>
            <a:ext cx="13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xỉa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52685" y="4799681"/>
            <a:ext cx="148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vua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5407" y="4757980"/>
            <a:ext cx="150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8C2D5-D248-45DA-B60C-0C9EBA44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57" y="532956"/>
            <a:ext cx="2797852" cy="282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4465C-0C8B-48E6-B328-124F81064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29" y="399607"/>
            <a:ext cx="2636383" cy="2820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8676D-E26C-4B03-9789-F151891AE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290" y="475807"/>
            <a:ext cx="2438796" cy="2744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1C204-CCB1-435D-ABE6-269272A43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286" y="3353243"/>
            <a:ext cx="2447926" cy="3105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849-8146-492C-B8B0-6C1E070F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27D4-A395-417C-B200-D90B2873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6B1A6-B317-4868-A25C-BCA7F879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72" y="2452687"/>
            <a:ext cx="10120056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B5AF-447E-4121-B90A-DDFF64D0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5F818-9FBB-44C5-9CD4-7206D97BE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015EC-4E23-4DE3-B9FB-5E7FBF2A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524CA-E68C-413B-A95D-9B9F27A3B100}"/>
              </a:ext>
            </a:extLst>
          </p:cNvPr>
          <p:cNvSpPr txBox="1"/>
          <p:nvPr/>
        </p:nvSpPr>
        <p:spPr>
          <a:xfrm>
            <a:off x="609600" y="5378796"/>
            <a:ext cx="11266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highlight>
                  <a:srgbClr val="FFFF00"/>
                </a:highlight>
              </a:rPr>
              <a:t>Nghỉ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hè</a:t>
            </a:r>
            <a:r>
              <a:rPr lang="en-US" sz="4500" dirty="0">
                <a:highlight>
                  <a:srgbClr val="FFFF00"/>
                </a:highlight>
              </a:rPr>
              <a:t>, </a:t>
            </a:r>
            <a:r>
              <a:rPr lang="en-US" sz="4500" dirty="0" err="1">
                <a:highlight>
                  <a:srgbClr val="FFFF00"/>
                </a:highlight>
              </a:rPr>
              <a:t>bố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mẹ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cho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Hà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về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thăm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quê</a:t>
            </a:r>
            <a:r>
              <a:rPr lang="en-US" sz="4500" dirty="0">
                <a:highlight>
                  <a:srgbClr val="FFFF00"/>
                </a:highlight>
              </a:rPr>
              <a:t>. </a:t>
            </a:r>
            <a:r>
              <a:rPr lang="en-US" sz="4500" dirty="0" err="1">
                <a:highlight>
                  <a:srgbClr val="FFFF00"/>
                </a:highlight>
              </a:rPr>
              <a:t>Quê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Hà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là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xứ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sở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của</a:t>
            </a:r>
            <a:r>
              <a:rPr lang="en-US" sz="4500" dirty="0">
                <a:highlight>
                  <a:srgbClr val="FFFF00"/>
                </a:highlight>
              </a:rPr>
              <a:t> </a:t>
            </a:r>
            <a:r>
              <a:rPr lang="en-US" sz="4500" dirty="0" err="1">
                <a:highlight>
                  <a:srgbClr val="FFFF00"/>
                </a:highlight>
              </a:rPr>
              <a:t>dừa</a:t>
            </a:r>
            <a:r>
              <a:rPr lang="en-US" sz="4500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60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>
          <a:extLst>
            <a:ext uri="{FF2B5EF4-FFF2-40B4-BE49-F238E27FC236}">
              <a16:creationId xmlns:a16="http://schemas.microsoft.com/office/drawing/2014/main" id="{C812086A-FD99-0006-4BC9-428DE8F0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C8AC61A-2B01-CA20-0246-B2650301371B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>
            <a:extLst>
              <a:ext uri="{FF2B5EF4-FFF2-40B4-BE49-F238E27FC236}">
                <a16:creationId xmlns:a16="http://schemas.microsoft.com/office/drawing/2014/main" id="{F55191D6-B47E-71C3-BC7B-1AE5ADE729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9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46CA1BFA-BE5F-3F7E-CBD3-D267EC884DEB}"/>
              </a:ext>
            </a:extLst>
          </p:cNvPr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Vận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80</Words>
  <Application>Microsoft Office PowerPoint</Application>
  <PresentationFormat>Widescreen</PresentationFormat>
  <Paragraphs>30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SimSun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41</cp:revision>
  <dcterms:created xsi:type="dcterms:W3CDTF">2020-08-13T09:32:00Z</dcterms:created>
  <dcterms:modified xsi:type="dcterms:W3CDTF">2025-11-02T03:30:42Z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