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5" r:id="rId2"/>
    <p:sldId id="279" r:id="rId3"/>
    <p:sldId id="265" r:id="rId4"/>
    <p:sldId id="268" r:id="rId5"/>
    <p:sldId id="28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75" y="1"/>
            <a:ext cx="9144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"/>
            <a:ext cx="8686800" cy="1470025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 TIỂU HỌC </a:t>
            </a: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 NGHĨA</a:t>
            </a:r>
            <a:b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1524001"/>
            <a:ext cx="7196804" cy="161759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TIẾNG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4999" y="2179848"/>
            <a:ext cx="5226341" cy="135421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  <a: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en-GB" sz="4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4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am ăm âm</a:t>
            </a:r>
            <a:endParaRPr lang="en-US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023252"/>
            <a:ext cx="4114800" cy="6155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2025 - 2026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0805" y="3667039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Giáo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viên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NGUYỄN THỊ THỊNH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: 1E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66631" y="824568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34</a:t>
            </a:r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8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am ăm âm</a:t>
            </a:r>
            <a:endParaRPr sz="80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2095314"/>
            <a:ext cx="615400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95" y="2161716"/>
            <a:ext cx="6154009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4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63" y="2161716"/>
            <a:ext cx="6081072" cy="25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0" y="2303929"/>
            <a:ext cx="9300036" cy="26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0" y="2304685"/>
            <a:ext cx="9300036" cy="26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1012</TotalTime>
  <Words>31</Words>
  <Application>Microsoft Office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Arial-Rounded</vt:lpstr>
      <vt:lpstr>AvantGarde</vt:lpstr>
      <vt:lpstr>Calibri</vt:lpstr>
      <vt:lpstr>Calibri Light</vt:lpstr>
      <vt:lpstr>Quicksand Medium</vt:lpstr>
      <vt:lpstr>Times New Roman</vt:lpstr>
      <vt:lpstr>Office Theme</vt:lpstr>
      <vt:lpstr>TRƯỜNG TIỂU HỌC HÒA NGHĨA </vt:lpstr>
      <vt:lpstr>BÀI 34:  am ăm 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79</cp:revision>
  <dcterms:created xsi:type="dcterms:W3CDTF">2020-05-19T07:29:54Z</dcterms:created>
  <dcterms:modified xsi:type="dcterms:W3CDTF">2025-11-02T03:01:52Z</dcterms:modified>
</cp:coreProperties>
</file>