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75" r:id="rId2"/>
    <p:sldId id="279" r:id="rId3"/>
    <p:sldId id="270" r:id="rId4"/>
    <p:sldId id="271" r:id="rId5"/>
    <p:sldId id="272" r:id="rId6"/>
    <p:sldId id="273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75" y="1"/>
            <a:ext cx="91440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"/>
            <a:ext cx="8686800" cy="1470025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ƯỜNG TIỂU HỌC </a:t>
            </a: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 NGHĨA</a:t>
            </a:r>
            <a:b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524001"/>
            <a:ext cx="7196804" cy="161759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TIẾNG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4999" y="2179848"/>
            <a:ext cx="5226341" cy="135421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34</a:t>
            </a:r>
            <a:r>
              <a:rPr lang="en-GB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en-GB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am ăm âm</a:t>
            </a:r>
            <a:endParaRPr lang="en-US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023252"/>
            <a:ext cx="4114800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2025 - 2026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0805" y="3667039"/>
            <a:ext cx="7315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Giáo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viên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NGUYỄN THỊ THỊNH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: 1E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066631" y="824568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34</a:t>
            </a:r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8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am ăm âm</a:t>
            </a:r>
            <a:endParaRPr sz="8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6520" y="5547478"/>
            <a:ext cx="8312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Mùa hè, ve râm ran, sen nở thắm. Lũ trẻ nô đùa trên thảm cỏ ven hồ.</a:t>
            </a:r>
            <a:endParaRPr lang="en-US" sz="28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780098"/>
            <a:ext cx="8429897" cy="4686913"/>
          </a:xfrm>
          <a:prstGeom prst="rect">
            <a:avLst/>
          </a:prstGeom>
        </p:spPr>
      </p:pic>
      <p:pic>
        <p:nvPicPr>
          <p:cNvPr id="3" name="p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3388" y="5719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291" y="1667035"/>
            <a:ext cx="9808500" cy="4975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7226" y="850330"/>
            <a:ext cx="4945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Môi trường sống của loài vật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1012</TotalTime>
  <Words>62</Words>
  <Application>Microsoft Office PowerPoint</Application>
  <PresentationFormat>Widescreen</PresentationFormat>
  <Paragraphs>12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AvantGarde</vt:lpstr>
      <vt:lpstr>Calibri</vt:lpstr>
      <vt:lpstr>Calibri Light</vt:lpstr>
      <vt:lpstr>Quicksand Medium</vt:lpstr>
      <vt:lpstr>Times New Roman</vt:lpstr>
      <vt:lpstr>Office Theme</vt:lpstr>
      <vt:lpstr>TRƯỜNG TIỂU HỌC HÒA NGHĨA </vt:lpstr>
      <vt:lpstr>BÀI 34:  am ăm âm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MAIHUNG</cp:lastModifiedBy>
  <cp:revision>79</cp:revision>
  <dcterms:created xsi:type="dcterms:W3CDTF">2020-05-19T07:29:54Z</dcterms:created>
  <dcterms:modified xsi:type="dcterms:W3CDTF">2025-11-02T03:02:12Z</dcterms:modified>
</cp:coreProperties>
</file>