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5"/>
  </p:notesMasterIdLst>
  <p:sldIdLst>
    <p:sldId id="441" r:id="rId3"/>
    <p:sldId id="425" r:id="rId4"/>
    <p:sldId id="427" r:id="rId5"/>
    <p:sldId id="433" r:id="rId6"/>
    <p:sldId id="449" r:id="rId7"/>
    <p:sldId id="434" r:id="rId8"/>
    <p:sldId id="435" r:id="rId9"/>
    <p:sldId id="456" r:id="rId10"/>
    <p:sldId id="457" r:id="rId11"/>
    <p:sldId id="415" r:id="rId12"/>
    <p:sldId id="351" r:id="rId13"/>
    <p:sldId id="391" r:id="rId14"/>
  </p:sldIdLst>
  <p:sldSz cx="9144000" cy="6858000" type="screen4x3"/>
  <p:notesSz cx="6858000" cy="9144000"/>
  <p:embeddedFontLst>
    <p:embeddedFont>
      <p:font typeface=".VnCooper" panose="020B720000000000000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NI-Avo" panose="020B0604020202020204"/>
      <p:regular r:id="rId21"/>
      <p:bold r:id="rId22"/>
      <p:italic r:id="rId23"/>
      <p:boldItalic r:id="rId24"/>
    </p:embeddedFont>
    <p:embeddedFont>
      <p:font typeface="HP-087" panose="020B0604020202020204"/>
      <p:bold r:id="rId25"/>
    </p:embeddedFont>
    <p:embeddedFont>
      <p:font typeface=".VnCooperH" panose="020B7200000000000000"/>
      <p:regular r:id="rId26"/>
    </p:embeddedFont>
    <p:embeddedFont>
      <p:font typeface=".VnAvant" panose="020B720000000000000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66"/>
    <a:srgbClr val="0033CC"/>
    <a:srgbClr val="00CC00"/>
    <a:srgbClr val="FFCCFF"/>
    <a:srgbClr val="009900"/>
    <a:srgbClr val="66FFFF"/>
    <a:srgbClr val="FF99FF"/>
    <a:srgbClr val="00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82" d="100"/>
          <a:sy n="82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02/11/2025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248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Animations/3D/Holidays/Christmas/wreath_123798.html" TargetMode="External"/><Relationship Id="rId13" Type="http://schemas.openxmlformats.org/officeDocument/2006/relationships/image" Target="../media/image16.jpeg"/><Relationship Id="rId3" Type="http://schemas.openxmlformats.org/officeDocument/2006/relationships/audio" Target="../media/media1.mp3"/><Relationship Id="rId7" Type="http://schemas.openxmlformats.org/officeDocument/2006/relationships/image" Target="../media/image14.png"/><Relationship Id="rId12" Type="http://schemas.openxmlformats.org/officeDocument/2006/relationships/image" Target="../media/image3.gif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2.jpeg"/><Relationship Id="rId5" Type="http://schemas.openxmlformats.org/officeDocument/2006/relationships/image" Target="../media/image12.png"/><Relationship Id="rId10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5.gif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95401"/>
            <a:ext cx="9143999" cy="1626524"/>
          </a:xfrm>
          <a:solidFill>
            <a:srgbClr val="3FB822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3949" y="1347906"/>
            <a:ext cx="2524961" cy="1899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1819870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006600"/>
                </a:solidFill>
                <a:latin typeface=".VnCooper" pitchFamily="34" charset="0"/>
              </a:rPr>
              <a:t>35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71" y="1600200"/>
            <a:ext cx="89210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.VnCooperH" pitchFamily="34" charset="0"/>
              </a:rPr>
              <a:t> ¤N TËP</a:t>
            </a:r>
          </a:p>
          <a:p>
            <a:pPr algn="r"/>
            <a:r>
              <a:rPr lang="vi-VN" sz="4000" b="1" dirty="0">
                <a:solidFill>
                  <a:schemeClr val="bg1"/>
                </a:solidFill>
                <a:latin typeface=".VnCooperH" pitchFamily="34" charset="0"/>
              </a:rPr>
              <a:t>                          Vµ KÓ CHUYÖN</a:t>
            </a:r>
            <a:endParaRPr lang="en-US" sz="4000" b="1" dirty="0">
              <a:solidFill>
                <a:schemeClr val="bg1"/>
              </a:solidFill>
              <a:latin typeface=".VnCooperH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7AA8CB6E-FF13-4404-BA7C-E1B642E1F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" y="-76200"/>
            <a:ext cx="8894041" cy="59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76" tIns="50937" rIns="101876" bIns="50937">
            <a:spAutoFit/>
          </a:bodyPr>
          <a:lstStyle>
            <a:lvl1pPr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FFC8C231-1602-416E-BC81-33A4358D8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5400675"/>
            <a:ext cx="6969125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76" tIns="50937" rIns="101876" bIns="50937">
            <a:spAutoFit/>
          </a:bodyPr>
          <a:lstStyle>
            <a:lvl1pPr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viên: Đỗ Thị Hoàn</a:t>
            </a:r>
          </a:p>
          <a:p>
            <a:pPr eaLnBrk="1" hangingPunct="1"/>
            <a:r>
              <a:rPr lang="en-US" altLang="en-US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 1A</a:t>
            </a:r>
          </a:p>
        </p:txBody>
      </p:sp>
    </p:spTree>
    <p:extLst>
      <p:ext uri="{BB962C8B-B14F-4D97-AF65-F5344CB8AC3E}">
        <p14:creationId xmlns:p14="http://schemas.microsoft.com/office/powerpoint/2010/main" val="2961135512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82124" y="609599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cuû saén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0165" y="1440595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baøn chaân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2313159"/>
            <a:ext cx="3249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möa phuøn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8398" y="3102589"/>
            <a:ext cx="2823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ngoïn coû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6640" y="609599"/>
            <a:ext cx="2406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beán ñoø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9176" y="1440595"/>
            <a:ext cx="2973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traïm y teá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7799" y="2313159"/>
            <a:ext cx="2855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khoân lôùn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6632" y="4114800"/>
            <a:ext cx="2484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taám goã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8856" y="3269398"/>
            <a:ext cx="250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ñeøn pin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1625" y="4114800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chaêm chæ</a:t>
            </a:r>
          </a:p>
        </p:txBody>
      </p:sp>
    </p:spTree>
    <p:extLst>
      <p:ext uri="{BB962C8B-B14F-4D97-AF65-F5344CB8AC3E}">
        <p14:creationId xmlns:p14="http://schemas.microsoft.com/office/powerpoint/2010/main" val="2821937425"/>
      </p:ext>
    </p:extLst>
  </p:cSld>
  <p:clrMapOvr>
    <a:masterClrMapping/>
  </p:clrMapOvr>
  <p:transition advTm="664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66260"/>
            <a:ext cx="4610101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-662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917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64699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8" y="5727009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Animated Christmas wreath with a big red bow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" y="285879"/>
            <a:ext cx="762000" cy="8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appy Snowman Face Smiling 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79" y="248127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4" y="1946317"/>
            <a:ext cx="6120672" cy="3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22812" y="1371598"/>
            <a:ext cx="8921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	Thoû vaø ruøa</a:t>
            </a:r>
          </a:p>
          <a:p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	Nhìn ruøa, thoû  cheâ: “Quaû laø chaäm nhö ruøa.”. Ruøa oân toàn: “ Ta thi nheù.” Thoû hôùn hôû tham gia. Thoû nhôûn nhô muùa ca, ruøa cöù boø caàn maãn. Theá laø, ruøa ñi xa hôn haún thoû.</a:t>
            </a:r>
          </a:p>
        </p:txBody>
      </p:sp>
    </p:spTree>
    <p:extLst>
      <p:ext uri="{BB962C8B-B14F-4D97-AF65-F5344CB8AC3E}">
        <p14:creationId xmlns:p14="http://schemas.microsoft.com/office/powerpoint/2010/main" val="3677324281"/>
      </p:ext>
    </p:extLst>
  </p:cSld>
  <p:clrMapOvr>
    <a:masterClrMapping/>
  </p:clrMapOvr>
  <p:transition advTm="664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appy Snowman Face Smiling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0" y="5927752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M×nh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cïng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 </a:t>
            </a:r>
            <a:r>
              <a:rPr lang="vi-VN" sz="5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822477"/>
            <a:ext cx="73056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0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 bwMode="auto">
          <a:xfrm rot="1232801">
            <a:off x="2301397" y="1588414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225" y="3505200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cuû saén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5062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226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1286" y="3581400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baøn chaân</a:t>
            </a:r>
          </a:p>
        </p:txBody>
      </p:sp>
      <p:sp>
        <p:nvSpPr>
          <p:cNvPr id="6" name="Right Arrow 5"/>
          <p:cNvSpPr/>
          <p:nvPr/>
        </p:nvSpPr>
        <p:spPr bwMode="auto">
          <a:xfrm rot="1232801">
            <a:off x="2017379" y="1740814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89" y="1354174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41089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9995" y="3546764"/>
            <a:ext cx="2823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ngoïn coû</a:t>
            </a:r>
          </a:p>
        </p:txBody>
      </p:sp>
      <p:pic>
        <p:nvPicPr>
          <p:cNvPr id="3076" name="Picture 4" descr="Ngọn Cỏ Non | Kho Ảnh Full H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01762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 rot="1232801">
            <a:off x="3966699" y="2149807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1446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3635" y="4225962"/>
            <a:ext cx="2356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pin</a:t>
            </a:r>
          </a:p>
        </p:txBody>
      </p:sp>
      <p:sp>
        <p:nvSpPr>
          <p:cNvPr id="7" name="Right Arrow 5">
            <a:extLst>
              <a:ext uri="{FF2B5EF4-FFF2-40B4-BE49-F238E27FC236}">
                <a16:creationId xmlns:a16="http://schemas.microsoft.com/office/drawing/2014/main" id="{B09A4D29-DE5A-4C86-B8B0-A5A469AD515F}"/>
              </a:ext>
            </a:extLst>
          </p:cNvPr>
          <p:cNvSpPr/>
          <p:nvPr/>
        </p:nvSpPr>
        <p:spPr bwMode="auto">
          <a:xfrm rot="1232801">
            <a:off x="2782135" y="2174470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6" b="15498"/>
          <a:stretch/>
        </p:blipFill>
        <p:spPr bwMode="auto">
          <a:xfrm>
            <a:off x="3733800" y="1620981"/>
            <a:ext cx="2143125" cy="162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2437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1704" y="3602351"/>
            <a:ext cx="2484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taám goã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923">
            <a:off x="3843461" y="1457117"/>
            <a:ext cx="2011501" cy="20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B09A4D29-DE5A-4C86-B8B0-A5A469AD515F}"/>
              </a:ext>
            </a:extLst>
          </p:cNvPr>
          <p:cNvSpPr/>
          <p:nvPr/>
        </p:nvSpPr>
        <p:spPr bwMode="auto">
          <a:xfrm rot="1232801">
            <a:off x="2782135" y="2174470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4243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4005"/>
            <a:ext cx="32861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7248" y="4267200"/>
            <a:ext cx="2973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traïm y teá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09A4D29-DE5A-4C86-B8B0-A5A469AD515F}"/>
              </a:ext>
            </a:extLst>
          </p:cNvPr>
          <p:cNvSpPr/>
          <p:nvPr/>
        </p:nvSpPr>
        <p:spPr bwMode="auto">
          <a:xfrm rot="1232801">
            <a:off x="2065724" y="1441792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0728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9" name="Group 58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63" name="Rounded Rectangle 62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467796" y="1201027"/>
            <a:ext cx="1416424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17260"/>
              </p:ext>
            </p:extLst>
          </p:nvPr>
        </p:nvGraphicFramePr>
        <p:xfrm>
          <a:off x="467796" y="1696327"/>
          <a:ext cx="3113604" cy="27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819476" y="1842655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62248" y="1836241"/>
            <a:ext cx="623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50930" y="2476159"/>
            <a:ext cx="495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1695" y="3257231"/>
            <a:ext cx="51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aê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12459" y="3903562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aâ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98660" y="2466110"/>
            <a:ext cx="772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an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506757" y="2468717"/>
            <a:ext cx="934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am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71236" y="3177911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aên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79333" y="3180518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aêm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57095" y="3826849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aân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65192" y="3829456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aâm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377" y="1530930"/>
            <a:ext cx="108391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485556"/>
              </p:ext>
            </p:extLst>
          </p:nvPr>
        </p:nvGraphicFramePr>
        <p:xfrm>
          <a:off x="5791200" y="784087"/>
          <a:ext cx="2514600" cy="502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1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" name="Rectangle 71"/>
          <p:cNvSpPr/>
          <p:nvPr/>
        </p:nvSpPr>
        <p:spPr>
          <a:xfrm>
            <a:off x="5500260" y="569087"/>
            <a:ext cx="154111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576879" y="798731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91436" y="1449576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72200" y="2104610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oâ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91436" y="2789275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ô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72200" y="3435606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2200" y="3917094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eâ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378988" y="4569348"/>
            <a:ext cx="29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13878" y="5215679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u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277117" y="1519489"/>
            <a:ext cx="76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on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277117" y="2706791"/>
            <a:ext cx="76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ôn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277117" y="3353122"/>
            <a:ext cx="76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en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64669" y="4639261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in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299559" y="5285592"/>
            <a:ext cx="739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un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257881" y="2110682"/>
            <a:ext cx="78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oân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257881" y="3999453"/>
            <a:ext cx="78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VNI-Avo" pitchFamily="2" charset="0"/>
              </a:rPr>
              <a:t>eân</a:t>
            </a:r>
          </a:p>
        </p:txBody>
      </p:sp>
    </p:spTree>
    <p:extLst>
      <p:ext uri="{BB962C8B-B14F-4D97-AF65-F5344CB8AC3E}">
        <p14:creationId xmlns:p14="http://schemas.microsoft.com/office/powerpoint/2010/main" val="328282741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9" grpId="0"/>
      <p:bldP spid="50" grpId="0"/>
      <p:bldP spid="51" grpId="0"/>
      <p:bldP spid="66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96" grpId="0"/>
      <p:bldP spid="97" grpId="0"/>
      <p:bldP spid="99" grpId="0"/>
      <p:bldP spid="100" grpId="0"/>
      <p:bldP spid="101" grpId="0"/>
      <p:bldP spid="1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5150</TotalTime>
  <Words>103</Words>
  <Application>Microsoft Office PowerPoint</Application>
  <PresentationFormat>On-screen Show (4:3)</PresentationFormat>
  <Paragraphs>60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.VnCooper</vt:lpstr>
      <vt:lpstr>Calibri</vt:lpstr>
      <vt:lpstr>VNI-Avo</vt:lpstr>
      <vt:lpstr>HP-087</vt:lpstr>
      <vt:lpstr>Times New Roman</vt:lpstr>
      <vt:lpstr>Arial</vt:lpstr>
      <vt:lpstr>.VnCooperH</vt:lpstr>
      <vt:lpstr>.VnAvant</vt:lpstr>
      <vt:lpstr>Office Theme</vt:lpstr>
      <vt:lpstr>1_Default Design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MAIHUNG</cp:lastModifiedBy>
  <cp:revision>314</cp:revision>
  <dcterms:created xsi:type="dcterms:W3CDTF">2006-08-16T00:00:00Z</dcterms:created>
  <dcterms:modified xsi:type="dcterms:W3CDTF">2025-11-02T03:19:11Z</dcterms:modified>
</cp:coreProperties>
</file>