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0"/>
  </p:notesMasterIdLst>
  <p:sldIdLst>
    <p:sldId id="441" r:id="rId3"/>
    <p:sldId id="464" r:id="rId4"/>
    <p:sldId id="458" r:id="rId5"/>
    <p:sldId id="459" r:id="rId6"/>
    <p:sldId id="461" r:id="rId7"/>
    <p:sldId id="460" r:id="rId8"/>
    <p:sldId id="4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.VnAvant" panose="020B7200000000000000"/>
      <p:regular r:id="rId15"/>
      <p:bold r:id="rId16"/>
      <p:italic r:id="rId17"/>
      <p:boldItalic r:id="rId18"/>
    </p:embeddedFont>
    <p:embeddedFont>
      <p:font typeface=".VnCooper" panose="020B7200000000000000"/>
      <p:regular r:id="rId19"/>
    </p:embeddedFont>
    <p:embeddedFont>
      <p:font typeface="HP-087" panose="020B0604020202020204"/>
      <p:bold r:id="rId20"/>
    </p:embeddedFont>
    <p:embeddedFont>
      <p:font typeface=".VnCooperH" panose="020B7200000000000000"/>
      <p:regular r:id="rId21"/>
    </p:embeddedFont>
    <p:embeddedFont>
      <p:font typeface="VNI-Avo" panose="020B0604020202020204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66"/>
    <a:srgbClr val="0033CC"/>
    <a:srgbClr val="00CC00"/>
    <a:srgbClr val="FFCCFF"/>
    <a:srgbClr val="009900"/>
    <a:srgbClr val="66FFFF"/>
    <a:srgbClr val="FF99FF"/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82" d="100"/>
          <a:sy n="82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1"/>
            <a:ext cx="9143999" cy="1626524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3949" y="1347906"/>
            <a:ext cx="2524961" cy="1899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1819870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6600"/>
                </a:solidFill>
                <a:latin typeface=".VnCooper" pitchFamily="34" charset="0"/>
              </a:rPr>
              <a:t>35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1" y="1600200"/>
            <a:ext cx="892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.VnCooperH" pitchFamily="34" charset="0"/>
              </a:rPr>
              <a:t> ¤N TËP</a:t>
            </a:r>
          </a:p>
          <a:p>
            <a:pPr algn="r"/>
            <a:r>
              <a:rPr lang="vi-VN" sz="4000" b="1" dirty="0">
                <a:solidFill>
                  <a:schemeClr val="bg1"/>
                </a:solidFill>
                <a:latin typeface=".VnCooperH" pitchFamily="34" charset="0"/>
              </a:rPr>
              <a:t>                          Vµ KÓ CHUYÖN</a:t>
            </a:r>
            <a:endParaRPr lang="en-US" sz="4000" b="1" dirty="0">
              <a:solidFill>
                <a:schemeClr val="bg1"/>
              </a:solidFill>
              <a:latin typeface=".VnCooperH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AA8CB6E-FF13-4404-BA7C-E1B642E1F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" y="-76200"/>
            <a:ext cx="8894041" cy="5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76" tIns="50937" rIns="101876" bIns="50937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FFC8C231-1602-416E-BC81-33A4358D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5400675"/>
            <a:ext cx="6969125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6" tIns="50937" rIns="101876" bIns="50937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Đỗ Thị Hoàn</a:t>
            </a:r>
          </a:p>
          <a:p>
            <a:pPr eaLnBrk="1" hangingPunct="1"/>
            <a:r>
              <a:rPr lang="en-US" altLang="en-US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1A</a:t>
            </a:r>
          </a:p>
        </p:txBody>
      </p:sp>
    </p:spTree>
    <p:extLst>
      <p:ext uri="{BB962C8B-B14F-4D97-AF65-F5344CB8AC3E}">
        <p14:creationId xmlns:p14="http://schemas.microsoft.com/office/powerpoint/2010/main" val="2961135512"/>
      </p:ext>
    </p:extLst>
  </p:cSld>
  <p:clrMapOvr>
    <a:masterClrMapping/>
  </p:clrMapOvr>
  <p:transition advTm="66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VNI-Avo" pitchFamily="2" charset="0"/>
              </a:rPr>
              <a:t>Gaø</a:t>
            </a:r>
            <a:r>
              <a:rPr lang="en-US" sz="2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VNI-Avo" pitchFamily="2" charset="0"/>
              </a:rPr>
              <a:t>naâu</a:t>
            </a:r>
            <a:r>
              <a:rPr lang="en-US" sz="2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2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VNI-Avo" pitchFamily="2" charset="0"/>
              </a:rPr>
              <a:t>vòt</a:t>
            </a:r>
            <a:r>
              <a:rPr lang="en-US" sz="2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VNI-Avo" pitchFamily="2" charset="0"/>
              </a:rPr>
              <a:t>xaùm</a:t>
            </a:r>
            <a:endParaRPr lang="en-US" sz="2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42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KÓ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chuyÖn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514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2215338" y="1692950"/>
            <a:ext cx="4698941" cy="310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679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Haèng ngaøy, gaø naâu vaø vòt xaùm laøm gì?</a:t>
            </a: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2590800" y="1794164"/>
            <a:ext cx="44967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767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Chuyeän gì xaûy ra khieán gaø naâu khoâng theå sang soâng?</a:t>
            </a: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2667000" y="1905000"/>
            <a:ext cx="3838161" cy="265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679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Vòt ñaõ laøm gì ñeå giuùp gaø?</a:t>
            </a: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9" r="3031" b="1702"/>
          <a:stretch/>
        </p:blipFill>
        <p:spPr bwMode="auto">
          <a:xfrm>
            <a:off x="2819401" y="1857600"/>
            <a:ext cx="3789218" cy="268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1126" y="4831345"/>
            <a:ext cx="679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Thöông vòt vaát vaû, gaø laøm gì ñeå giuùp vòt?</a:t>
            </a: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2215339" y="1692950"/>
            <a:ext cx="2480118" cy="16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4800600" y="1692950"/>
            <a:ext cx="2616024" cy="16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2057400" y="3505200"/>
            <a:ext cx="2480118" cy="17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8"/>
          <a:stretch/>
        </p:blipFill>
        <p:spPr bwMode="auto">
          <a:xfrm>
            <a:off x="4772891" y="3505200"/>
            <a:ext cx="2480118" cy="171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118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Calibri</vt:lpstr>
      <vt:lpstr>.VnAvant</vt:lpstr>
      <vt:lpstr>.VnCooper</vt:lpstr>
      <vt:lpstr>HP-087</vt:lpstr>
      <vt:lpstr>.VnCooperH</vt:lpstr>
      <vt:lpstr>Times New Roman</vt:lpstr>
      <vt:lpstr>Arial</vt:lpstr>
      <vt:lpstr>VNI-Avo</vt:lpstr>
      <vt:lpstr>Office Theme</vt:lpstr>
      <vt:lpstr>1_Default Design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MAIHUNG</cp:lastModifiedBy>
  <cp:revision>315</cp:revision>
  <dcterms:created xsi:type="dcterms:W3CDTF">2006-08-16T00:00:00Z</dcterms:created>
  <dcterms:modified xsi:type="dcterms:W3CDTF">2025-11-02T03:19:56Z</dcterms:modified>
</cp:coreProperties>
</file>