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4" r:id="rId3"/>
    <p:sldMasterId id="2147483705" r:id="rId4"/>
  </p:sldMasterIdLst>
  <p:sldIdLst>
    <p:sldId id="265" r:id="rId5"/>
    <p:sldId id="318" r:id="rId6"/>
    <p:sldId id="388" r:id="rId7"/>
    <p:sldId id="374" r:id="rId8"/>
    <p:sldId id="390" r:id="rId9"/>
    <p:sldId id="323" r:id="rId10"/>
    <p:sldId id="378" r:id="rId11"/>
    <p:sldId id="379" r:id="rId12"/>
    <p:sldId id="391" r:id="rId13"/>
    <p:sldId id="324" r:id="rId14"/>
    <p:sldId id="38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139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73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1905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788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6613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699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6513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683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3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0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6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27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38210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5307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808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05088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87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03461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8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3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77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02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901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43838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335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42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32360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6774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43022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25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2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23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69468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356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023477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47900" y="892313"/>
            <a:ext cx="769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5400" b="1" i="0" u="none" strike="noStrike" kern="1200" cap="none" spc="0" normalizeH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liệt chào mừng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39635" y="1676400"/>
            <a:ext cx="11443062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0" cap="none" spc="0" normalizeH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thầy cô giáo về dự giờ môn Tiếng Việt</a:t>
            </a:r>
            <a:endParaRPr kumimoji="0" lang="en-US" sz="3600" b="0" i="1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343400" y="34290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L</a:t>
            </a:r>
            <a:r>
              <a:rPr lang="en-US" sz="3600" kern="1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p 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2G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4936" y="430369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Vũ Thị Ngân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Hoà Nghĩa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7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11193" y="2565787"/>
            <a:ext cx="4121291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biển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buồm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rừng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bao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nhiêu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56859" y="393291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b="1" kern="0" dirty="0" err="1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Luyện</a:t>
              </a:r>
              <a:r>
                <a:rPr lang="en-US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tập</a:t>
              </a:r>
              <a:r>
                <a:rPr lang="en-US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21783" y="1106981"/>
            <a:ext cx="8102164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khổ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253507" y="3101340"/>
            <a:ext cx="135913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27079" y="2548250"/>
            <a:ext cx="4121291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lửa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chẳng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cháy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đâu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ao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hề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ướt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00" y="2214976"/>
            <a:ext cx="384000" cy="38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05" y="2214976"/>
            <a:ext cx="384000" cy="3840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5113992" y="3081020"/>
            <a:ext cx="636569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13347" y="3559808"/>
            <a:ext cx="1475148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45888" y="4037328"/>
            <a:ext cx="136675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04165" y="4037328"/>
            <a:ext cx="64639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64290" y="4565015"/>
            <a:ext cx="44149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870530" y="3060700"/>
            <a:ext cx="44149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99490" y="3559808"/>
            <a:ext cx="44149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257245" y="4027168"/>
            <a:ext cx="44149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build="p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68165" y="1584157"/>
            <a:ext cx="4121291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xích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nữa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trẻ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68165" y="4577467"/>
            <a:ext cx="412129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biển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buồm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rừng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nhiêu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40211" y="1584157"/>
            <a:ext cx="412129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lửa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chẳng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cháy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hề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ướt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40211" y="3690546"/>
            <a:ext cx="385502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nghe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sóng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                      (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Nguyễn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Nhật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Ánh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84400" y="470584"/>
            <a:ext cx="4056441" cy="971549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70200" y="1165133"/>
            <a:ext cx="7456307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2.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vần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dòng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5384" y="2149087"/>
            <a:ext cx="442616" cy="39787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3834" y="2609632"/>
            <a:ext cx="525367" cy="39787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58011" y="2149087"/>
            <a:ext cx="624469" cy="3978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696" y="2607910"/>
            <a:ext cx="535945" cy="3978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sâu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740189" y="4247838"/>
            <a:ext cx="332691" cy="39787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gì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87637" y="5164475"/>
            <a:ext cx="297004" cy="39787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7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8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lang="en-US" sz="58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4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1 – 2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741972" y="916740"/>
            <a:ext cx="674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UTM Cookies" panose="02040603050506020204" pitchFamily="18" charset="0"/>
                <a:cs typeface="Arial"/>
                <a:sym typeface="Arial"/>
              </a:rPr>
              <a:t>KHI TRANG SÁCH MỞ RA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921488" y="836967"/>
            <a:ext cx="2617737" cy="748988"/>
            <a:chOff x="337445" y="617893"/>
            <a:chExt cx="1963303" cy="561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BAE5E4">
                      <a:lumMod val="25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16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BAE5E4">
                      <a:lumMod val="75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16</a:t>
              </a:r>
            </a:p>
          </p:txBody>
        </p:sp>
      </p:grpSp>
      <p:sp>
        <p:nvSpPr>
          <p:cNvPr id="26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5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5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2301" y="53190"/>
            <a:ext cx="8445499" cy="6813401"/>
            <a:chOff x="952500" y="829486"/>
            <a:chExt cx="4343400" cy="35040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5739" t="14062" r="27599" b="5730"/>
            <a:stretch/>
          </p:blipFill>
          <p:spPr>
            <a:xfrm>
              <a:off x="952500" y="829486"/>
              <a:ext cx="4343400" cy="3456763"/>
            </a:xfrm>
            <a:prstGeom prst="roundRect">
              <a:avLst>
                <a:gd name="adj" fmla="val 9867"/>
              </a:avLst>
            </a:prstGeom>
          </p:spPr>
        </p:pic>
        <p:sp>
          <p:nvSpPr>
            <p:cNvPr id="4" name="Rounded Rectangle 3"/>
            <p:cNvSpPr/>
            <p:nvPr/>
          </p:nvSpPr>
          <p:spPr>
            <a:xfrm rot="21424314">
              <a:off x="1406552" y="1553908"/>
              <a:ext cx="1853983" cy="2779613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5" name="Rounded Rectangle 3"/>
            <p:cNvSpPr/>
            <p:nvPr/>
          </p:nvSpPr>
          <p:spPr>
            <a:xfrm rot="21289758">
              <a:off x="3067435" y="1493261"/>
              <a:ext cx="1988477" cy="1597058"/>
            </a:xfrm>
            <a:custGeom>
              <a:avLst/>
              <a:gdLst>
                <a:gd name="connsiteX0" fmla="*/ 0 w 2578419"/>
                <a:gd name="connsiteY0" fmla="*/ 345153 h 2070874"/>
                <a:gd name="connsiteX1" fmla="*/ 345153 w 2578419"/>
                <a:gd name="connsiteY1" fmla="*/ 0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73656 w 2578419"/>
                <a:gd name="connsiteY1" fmla="*/ 107782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65930 w 2578419"/>
                <a:gd name="connsiteY1" fmla="*/ 193158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70222 w 2578419"/>
                <a:gd name="connsiteY1" fmla="*/ 145727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0 w 2578419"/>
                <a:gd name="connsiteY0" fmla="*/ 345153 h 2070874"/>
                <a:gd name="connsiteX1" fmla="*/ 374514 w 2578419"/>
                <a:gd name="connsiteY1" fmla="*/ 98296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0 w 2578419"/>
                <a:gd name="connsiteY8" fmla="*/ 345153 h 2070874"/>
                <a:gd name="connsiteX0" fmla="*/ 46572 w 2578419"/>
                <a:gd name="connsiteY0" fmla="*/ 358932 h 2070874"/>
                <a:gd name="connsiteX1" fmla="*/ 374514 w 2578419"/>
                <a:gd name="connsiteY1" fmla="*/ 98296 h 2070874"/>
                <a:gd name="connsiteX2" fmla="*/ 2233266 w 2578419"/>
                <a:gd name="connsiteY2" fmla="*/ 0 h 2070874"/>
                <a:gd name="connsiteX3" fmla="*/ 2578419 w 2578419"/>
                <a:gd name="connsiteY3" fmla="*/ 345153 h 2070874"/>
                <a:gd name="connsiteX4" fmla="*/ 2578419 w 2578419"/>
                <a:gd name="connsiteY4" fmla="*/ 1725721 h 2070874"/>
                <a:gd name="connsiteX5" fmla="*/ 2233266 w 2578419"/>
                <a:gd name="connsiteY5" fmla="*/ 2070874 h 2070874"/>
                <a:gd name="connsiteX6" fmla="*/ 345153 w 2578419"/>
                <a:gd name="connsiteY6" fmla="*/ 2070874 h 2070874"/>
                <a:gd name="connsiteX7" fmla="*/ 0 w 2578419"/>
                <a:gd name="connsiteY7" fmla="*/ 1725721 h 2070874"/>
                <a:gd name="connsiteX8" fmla="*/ 46572 w 2578419"/>
                <a:gd name="connsiteY8" fmla="*/ 358932 h 207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419" h="2070874">
                  <a:moveTo>
                    <a:pt x="46572" y="358932"/>
                  </a:moveTo>
                  <a:cubicBezTo>
                    <a:pt x="46572" y="168309"/>
                    <a:pt x="183891" y="98296"/>
                    <a:pt x="374514" y="98296"/>
                  </a:cubicBezTo>
                  <a:cubicBezTo>
                    <a:pt x="1003885" y="98296"/>
                    <a:pt x="1603895" y="0"/>
                    <a:pt x="2233266" y="0"/>
                  </a:cubicBezTo>
                  <a:cubicBezTo>
                    <a:pt x="2423889" y="0"/>
                    <a:pt x="2578419" y="154530"/>
                    <a:pt x="2578419" y="345153"/>
                  </a:cubicBezTo>
                  <a:lnTo>
                    <a:pt x="2578419" y="1725721"/>
                  </a:lnTo>
                  <a:cubicBezTo>
                    <a:pt x="2578419" y="1916344"/>
                    <a:pt x="2423889" y="2070874"/>
                    <a:pt x="2233266" y="2070874"/>
                  </a:cubicBezTo>
                  <a:lnTo>
                    <a:pt x="345153" y="2070874"/>
                  </a:lnTo>
                  <a:cubicBezTo>
                    <a:pt x="154530" y="2070874"/>
                    <a:pt x="0" y="1916344"/>
                    <a:pt x="0" y="1725721"/>
                  </a:cubicBezTo>
                  <a:lnTo>
                    <a:pt x="46572" y="35893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 rot="21289758">
              <a:off x="3076787" y="2422982"/>
              <a:ext cx="2051660" cy="1597058"/>
            </a:xfrm>
            <a:custGeom>
              <a:avLst/>
              <a:gdLst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93878 w 2193878"/>
                <a:gd name="connsiteY3" fmla="*/ 266182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  <a:gd name="connsiteX0" fmla="*/ 0 w 2193878"/>
                <a:gd name="connsiteY0" fmla="*/ 266182 h 1597058"/>
                <a:gd name="connsiteX1" fmla="*/ 266182 w 2193878"/>
                <a:gd name="connsiteY1" fmla="*/ 0 h 1597058"/>
                <a:gd name="connsiteX2" fmla="*/ 1927696 w 2193878"/>
                <a:gd name="connsiteY2" fmla="*/ 0 h 1597058"/>
                <a:gd name="connsiteX3" fmla="*/ 2186109 w 2193878"/>
                <a:gd name="connsiteY3" fmla="*/ 246351 h 1597058"/>
                <a:gd name="connsiteX4" fmla="*/ 2193878 w 2193878"/>
                <a:gd name="connsiteY4" fmla="*/ 1330876 h 1597058"/>
                <a:gd name="connsiteX5" fmla="*/ 1927696 w 2193878"/>
                <a:gd name="connsiteY5" fmla="*/ 1597058 h 1597058"/>
                <a:gd name="connsiteX6" fmla="*/ 266182 w 2193878"/>
                <a:gd name="connsiteY6" fmla="*/ 1597058 h 1597058"/>
                <a:gd name="connsiteX7" fmla="*/ 0 w 2193878"/>
                <a:gd name="connsiteY7" fmla="*/ 1330876 h 1597058"/>
                <a:gd name="connsiteX8" fmla="*/ 0 w 2193878"/>
                <a:gd name="connsiteY8" fmla="*/ 266182 h 159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878" h="1597058">
                  <a:moveTo>
                    <a:pt x="0" y="266182"/>
                  </a:moveTo>
                  <a:cubicBezTo>
                    <a:pt x="0" y="119174"/>
                    <a:pt x="119174" y="0"/>
                    <a:pt x="266182" y="0"/>
                  </a:cubicBezTo>
                  <a:lnTo>
                    <a:pt x="1927696" y="0"/>
                  </a:lnTo>
                  <a:cubicBezTo>
                    <a:pt x="2074704" y="0"/>
                    <a:pt x="2186109" y="99343"/>
                    <a:pt x="2186109" y="246351"/>
                  </a:cubicBezTo>
                  <a:cubicBezTo>
                    <a:pt x="1524238" y="770174"/>
                    <a:pt x="1821531" y="1193105"/>
                    <a:pt x="2193878" y="1330876"/>
                  </a:cubicBezTo>
                  <a:cubicBezTo>
                    <a:pt x="2193878" y="1477884"/>
                    <a:pt x="2074704" y="1597058"/>
                    <a:pt x="1927696" y="1597058"/>
                  </a:cubicBezTo>
                  <a:lnTo>
                    <a:pt x="266182" y="1597058"/>
                  </a:lnTo>
                  <a:cubicBezTo>
                    <a:pt x="119174" y="1597058"/>
                    <a:pt x="0" y="1477884"/>
                    <a:pt x="0" y="1330876"/>
                  </a:cubicBezTo>
                  <a:lnTo>
                    <a:pt x="0" y="26618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21289758">
              <a:off x="3588153" y="2228233"/>
              <a:ext cx="1331664" cy="960536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21441368">
              <a:off x="3417053" y="3357964"/>
              <a:ext cx="1331664" cy="519272"/>
            </a:xfrm>
            <a:prstGeom prst="roundRect">
              <a:avLst>
                <a:gd name="adj" fmla="val 49234"/>
              </a:avLst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0625" y="942975"/>
              <a:ext cx="2457450" cy="350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86286" y="1769332"/>
              <a:ext cx="1331664" cy="519272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3518" y="3514260"/>
              <a:ext cx="1331664" cy="519272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5231009">
              <a:off x="2333423" y="2990613"/>
              <a:ext cx="1331664" cy="519272"/>
            </a:xfrm>
            <a:prstGeom prst="roundRect">
              <a:avLst/>
            </a:prstGeom>
            <a:solidFill>
              <a:srgbClr val="D6EE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55323" y="263452"/>
            <a:ext cx="776411" cy="7002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131140" y="289772"/>
            <a:ext cx="618071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KHI TRANG SÁCH MỞ 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05317" y="1883119"/>
            <a:ext cx="3695700" cy="245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ra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xích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dại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nữa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trẻ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4275" y="4485354"/>
            <a:ext cx="3695700" cy="165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biển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buồm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rừng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bao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nhiêu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95370" y="2023631"/>
            <a:ext cx="3695700" cy="165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lửa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chẳng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cháy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đâu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ao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hề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ướt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82078" y="3904726"/>
            <a:ext cx="36957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nghe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Dạt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dào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sóng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endParaRPr lang="en-US" sz="17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chân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7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7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   (</a:t>
            </a:r>
            <a:r>
              <a:rPr lang="en-US" sz="1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Nguyễn</a:t>
            </a:r>
            <a:r>
              <a:rPr lang="en-US" sz="1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Nhật</a:t>
            </a:r>
            <a:r>
              <a:rPr lang="en-US" sz="1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Ánh</a:t>
            </a:r>
            <a:r>
              <a:rPr lang="en-US" sz="1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3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3148137" y="715591"/>
            <a:ext cx="10847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755651"/>
            <a:ext cx="776411" cy="700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390900" y="646340"/>
            <a:ext cx="6180715" cy="6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KHI TRANG SÁCH MỞ 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59931" y="1374405"/>
            <a:ext cx="4121291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b="1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b="1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xích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nữa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trẻ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59931" y="4367715"/>
            <a:ext cx="412129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biển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000" b="1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buồm</a:t>
            </a:r>
            <a:endParaRPr lang="en-US" sz="2000" b="1" kern="0" dirty="0">
              <a:solidFill>
                <a:srgbClr val="FB4C43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rừng</a:t>
            </a:r>
            <a:endParaRPr lang="en-US" sz="2000" b="1" kern="0" dirty="0">
              <a:solidFill>
                <a:srgbClr val="FB4C43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nhiêu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31976" y="1374405"/>
            <a:ext cx="412129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lửa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chẳng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cháy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hề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ướt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31976" y="3480794"/>
            <a:ext cx="385502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nghe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sóng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                      (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Nguyễn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Nhật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Ánh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59" y="1619136"/>
            <a:ext cx="406360" cy="38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39" y="4502257"/>
            <a:ext cx="384000" cy="38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64" y="1490799"/>
            <a:ext cx="384000" cy="38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6078441" y="3570471"/>
            <a:ext cx="402816" cy="4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4085" y="1152060"/>
            <a:ext cx="7154436" cy="6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r>
              <a:rPr lang="en-US" sz="2667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lang="en-US" sz="2667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endParaRPr lang="en-US" sz="2667" b="1" kern="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7632" y="1857841"/>
            <a:ext cx="7995683" cy="589072"/>
            <a:chOff x="460224" y="1435196"/>
            <a:chExt cx="5996762" cy="4418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   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xích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lại</a:t>
              </a:r>
              <a:endPara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876566" y="1855796"/>
            <a:ext cx="59531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endParaRPr lang="vi-VN" sz="2400" kern="0" dirty="0">
              <a:solidFill>
                <a:srgbClr val="FB4C43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7632" y="2586057"/>
            <a:ext cx="7995683" cy="589072"/>
            <a:chOff x="460224" y="1435196"/>
            <a:chExt cx="5996762" cy="4418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   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cỏ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dại</a:t>
              </a:r>
              <a:endPara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37632" y="4110836"/>
            <a:ext cx="7995683" cy="589072"/>
            <a:chOff x="460224" y="1435196"/>
            <a:chExt cx="5996762" cy="4418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   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thứ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đến</a:t>
              </a:r>
              <a:endPara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37632" y="4910936"/>
            <a:ext cx="7995683" cy="589072"/>
            <a:chOff x="460224" y="1435196"/>
            <a:chExt cx="5996762" cy="4418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   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dạt</a:t>
              </a:r>
              <a:r>
                <a: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dào</a:t>
              </a:r>
              <a:endPara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876566" y="2616386"/>
            <a:ext cx="5953173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loài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mọc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nhiên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sức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sống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cần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bón</a:t>
            </a:r>
            <a:endParaRPr lang="vi-VN" sz="2400" kern="0" dirty="0">
              <a:solidFill>
                <a:srgbClr val="FB4C43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876566" y="4092907"/>
            <a:ext cx="59531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đó</a:t>
            </a:r>
            <a:endParaRPr lang="vi-VN" sz="2400" kern="0" dirty="0">
              <a:solidFill>
                <a:srgbClr val="FB4C43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876566" y="4910935"/>
            <a:ext cx="59531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dâng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lên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liên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tục</a:t>
            </a:r>
            <a:endParaRPr lang="vi-VN" sz="2400" kern="0" dirty="0">
              <a:solidFill>
                <a:srgbClr val="FB4C43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9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0" y="524270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82873" y="1182823"/>
            <a:ext cx="745630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Sắp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nhắc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khổ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29191" y="3064499"/>
            <a:ext cx="412129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xích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dại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nữa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09734" y="4748848"/>
            <a:ext cx="910167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15163" y="2515859"/>
            <a:ext cx="2153637" cy="5486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a.cánh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chim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3384" y="2515859"/>
            <a:ext cx="1616656" cy="5486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cỏ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dại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94624" y="2515859"/>
            <a:ext cx="1856795" cy="5486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c.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lớn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6207" y="2515859"/>
            <a:ext cx="1632173" cy="5486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con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909733" y="5282248"/>
            <a:ext cx="1557867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09733" y="5777548"/>
            <a:ext cx="1049867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0841" y="6356047"/>
            <a:ext cx="1391860" cy="0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1.23457E-7 L -0.25949 0.0006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1.23457E-7 L 0.1993 -1.23457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3457E-7 L -0.22616 0.0006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3457E-7 L 0.20069 0.0003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0" y="524270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70200" y="1218819"/>
            <a:ext cx="7456307" cy="10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2.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khổ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khổ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05" t="13851" r="35527" b="13331"/>
          <a:stretch/>
        </p:blipFill>
        <p:spPr>
          <a:xfrm>
            <a:off x="3982135" y="2326815"/>
            <a:ext cx="4741333" cy="3815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19550" y="3367277"/>
            <a:ext cx="2000167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biển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buồm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24905" y="2435885"/>
            <a:ext cx="2000167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rừng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26341" y="4395770"/>
            <a:ext cx="2000167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lửa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0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 build="p"/>
      <p:bldP spid="13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0" y="470584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70200" y="1165134"/>
            <a:ext cx="7456307" cy="10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3.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Theo con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khổ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82873" y="1901436"/>
            <a:ext cx="6198995" cy="1518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sóng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mây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bay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thú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vị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cuộc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sống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82874" y="2969557"/>
            <a:ext cx="485775" cy="485775"/>
          </a:xfrm>
          <a:prstGeom prst="ellipse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2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68165" y="1584157"/>
            <a:ext cx="4121291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xích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nữa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trẻ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68165" y="4577467"/>
            <a:ext cx="412129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biển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buồm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rừng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nhiêu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40211" y="1584157"/>
            <a:ext cx="412129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lửa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chẳng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cháy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hề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ướt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40211" y="3690546"/>
            <a:ext cx="385502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nghe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Dạt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sóng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                      (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Nguyễn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Nhật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Ánh</a:t>
            </a:r>
            <a:r>
              <a:rPr lang="en-US" sz="16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84400" y="470584"/>
            <a:ext cx="4056441" cy="971549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4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70200" y="1165133"/>
            <a:ext cx="7456307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4.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vần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dòng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5384" y="2149087"/>
            <a:ext cx="442616" cy="39787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lại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3834" y="2609632"/>
            <a:ext cx="525367" cy="397877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dại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58011" y="2149087"/>
            <a:ext cx="624469" cy="3978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696" y="2607910"/>
            <a:ext cx="535945" cy="3978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sâu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740189" y="4247838"/>
            <a:ext cx="332691" cy="39787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gì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87637" y="5164475"/>
            <a:ext cx="297004" cy="39787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21920" rIns="0" bIns="1219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đi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1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753</Words>
  <Application>Microsoft Office PowerPoint</Application>
  <PresentationFormat>Widescreen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.VnVogue</vt:lpstr>
      <vt:lpstr>Arial</vt:lpstr>
      <vt:lpstr>Calibri</vt:lpstr>
      <vt:lpstr>Calibri Light</vt:lpstr>
      <vt:lpstr>Kalam</vt:lpstr>
      <vt:lpstr>Montserrat</vt:lpstr>
      <vt:lpstr>Times New Roman</vt:lpstr>
      <vt:lpstr>UTM Avo</vt:lpstr>
      <vt:lpstr>UTM Cookies</vt:lpstr>
      <vt:lpstr>1_Office Theme</vt:lpstr>
      <vt:lpstr>1_Doodle Sketchbook by Slidesgo</vt:lpstr>
      <vt:lpstr>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vuthingan270786@gmail.com</dc:creator>
  <cp:lastModifiedBy>MAIHUNG</cp:lastModifiedBy>
  <cp:revision>6</cp:revision>
  <dcterms:created xsi:type="dcterms:W3CDTF">2025-10-28T15:47:06Z</dcterms:created>
  <dcterms:modified xsi:type="dcterms:W3CDTF">2025-12-01T11:49:20Z</dcterms:modified>
</cp:coreProperties>
</file>