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57" r:id="rId3"/>
    <p:sldId id="258" r:id="rId4"/>
    <p:sldId id="259" r:id="rId5"/>
    <p:sldId id="260" r:id="rId6"/>
    <p:sldId id="268" r:id="rId7"/>
    <p:sldId id="261" r:id="rId8"/>
    <p:sldId id="262" r:id="rId9"/>
    <p:sldId id="264" r:id="rId10"/>
    <p:sldId id="272" r:id="rId11"/>
    <p:sldId id="270" r:id="rId12"/>
    <p:sldId id="265" r:id="rId13"/>
    <p:sldId id="266"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6" autoAdjust="0"/>
    <p:restoredTop sz="94660"/>
  </p:normalViewPr>
  <p:slideViewPr>
    <p:cSldViewPr snapToGrid="0">
      <p:cViewPr varScale="1">
        <p:scale>
          <a:sx n="87" d="100"/>
          <a:sy n="87" d="100"/>
        </p:scale>
        <p:origin x="43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4A9102-E100-43CC-A352-6690599E395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B0592-4344-4291-B651-B92935605555}" type="slidenum">
              <a:rPr lang="en-US" smtClean="0"/>
              <a:t>‹#›</a:t>
            </a:fld>
            <a:endParaRPr lang="en-US"/>
          </a:p>
        </p:txBody>
      </p:sp>
    </p:spTree>
    <p:extLst>
      <p:ext uri="{BB962C8B-B14F-4D97-AF65-F5344CB8AC3E}">
        <p14:creationId xmlns:p14="http://schemas.microsoft.com/office/powerpoint/2010/main" val="30885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4A9102-E100-43CC-A352-6690599E395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B0592-4344-4291-B651-B92935605555}" type="slidenum">
              <a:rPr lang="en-US" smtClean="0"/>
              <a:t>‹#›</a:t>
            </a:fld>
            <a:endParaRPr lang="en-US"/>
          </a:p>
        </p:txBody>
      </p:sp>
    </p:spTree>
    <p:extLst>
      <p:ext uri="{BB962C8B-B14F-4D97-AF65-F5344CB8AC3E}">
        <p14:creationId xmlns:p14="http://schemas.microsoft.com/office/powerpoint/2010/main" val="717460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4A9102-E100-43CC-A352-6690599E395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B0592-4344-4291-B651-B92935605555}" type="slidenum">
              <a:rPr lang="en-US" smtClean="0"/>
              <a:t>‹#›</a:t>
            </a:fld>
            <a:endParaRPr lang="en-US"/>
          </a:p>
        </p:txBody>
      </p:sp>
    </p:spTree>
    <p:extLst>
      <p:ext uri="{BB962C8B-B14F-4D97-AF65-F5344CB8AC3E}">
        <p14:creationId xmlns:p14="http://schemas.microsoft.com/office/powerpoint/2010/main" val="15160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4A9102-E100-43CC-A352-6690599E395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B0592-4344-4291-B651-B92935605555}" type="slidenum">
              <a:rPr lang="en-US" smtClean="0"/>
              <a:t>‹#›</a:t>
            </a:fld>
            <a:endParaRPr lang="en-US"/>
          </a:p>
        </p:txBody>
      </p:sp>
    </p:spTree>
    <p:extLst>
      <p:ext uri="{BB962C8B-B14F-4D97-AF65-F5344CB8AC3E}">
        <p14:creationId xmlns:p14="http://schemas.microsoft.com/office/powerpoint/2010/main" val="564654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4A9102-E100-43CC-A352-6690599E3953}" type="datetimeFigureOut">
              <a:rPr lang="en-US" smtClean="0"/>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EB0592-4344-4291-B651-B92935605555}" type="slidenum">
              <a:rPr lang="en-US" smtClean="0"/>
              <a:t>‹#›</a:t>
            </a:fld>
            <a:endParaRPr lang="en-US"/>
          </a:p>
        </p:txBody>
      </p:sp>
    </p:spTree>
    <p:extLst>
      <p:ext uri="{BB962C8B-B14F-4D97-AF65-F5344CB8AC3E}">
        <p14:creationId xmlns:p14="http://schemas.microsoft.com/office/powerpoint/2010/main" val="21624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4A9102-E100-43CC-A352-6690599E3953}"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B0592-4344-4291-B651-B92935605555}" type="slidenum">
              <a:rPr lang="en-US" smtClean="0"/>
              <a:t>‹#›</a:t>
            </a:fld>
            <a:endParaRPr lang="en-US"/>
          </a:p>
        </p:txBody>
      </p:sp>
    </p:spTree>
    <p:extLst>
      <p:ext uri="{BB962C8B-B14F-4D97-AF65-F5344CB8AC3E}">
        <p14:creationId xmlns:p14="http://schemas.microsoft.com/office/powerpoint/2010/main" val="2669237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4A9102-E100-43CC-A352-6690599E3953}" type="datetimeFigureOut">
              <a:rPr lang="en-US" smtClean="0"/>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EB0592-4344-4291-B651-B92935605555}" type="slidenum">
              <a:rPr lang="en-US" smtClean="0"/>
              <a:t>‹#›</a:t>
            </a:fld>
            <a:endParaRPr lang="en-US"/>
          </a:p>
        </p:txBody>
      </p:sp>
    </p:spTree>
    <p:extLst>
      <p:ext uri="{BB962C8B-B14F-4D97-AF65-F5344CB8AC3E}">
        <p14:creationId xmlns:p14="http://schemas.microsoft.com/office/powerpoint/2010/main" val="1720461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4A9102-E100-43CC-A352-6690599E3953}" type="datetimeFigureOut">
              <a:rPr lang="en-US" smtClean="0"/>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EB0592-4344-4291-B651-B92935605555}" type="slidenum">
              <a:rPr lang="en-US" smtClean="0"/>
              <a:t>‹#›</a:t>
            </a:fld>
            <a:endParaRPr lang="en-US"/>
          </a:p>
        </p:txBody>
      </p:sp>
    </p:spTree>
    <p:extLst>
      <p:ext uri="{BB962C8B-B14F-4D97-AF65-F5344CB8AC3E}">
        <p14:creationId xmlns:p14="http://schemas.microsoft.com/office/powerpoint/2010/main" val="30905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4A9102-E100-43CC-A352-6690599E3953}" type="datetimeFigureOut">
              <a:rPr lang="en-US" smtClean="0"/>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EB0592-4344-4291-B651-B92935605555}" type="slidenum">
              <a:rPr lang="en-US" smtClean="0"/>
              <a:t>‹#›</a:t>
            </a:fld>
            <a:endParaRPr lang="en-US"/>
          </a:p>
        </p:txBody>
      </p:sp>
    </p:spTree>
    <p:extLst>
      <p:ext uri="{BB962C8B-B14F-4D97-AF65-F5344CB8AC3E}">
        <p14:creationId xmlns:p14="http://schemas.microsoft.com/office/powerpoint/2010/main" val="303181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4A9102-E100-43CC-A352-6690599E3953}"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B0592-4344-4291-B651-B92935605555}" type="slidenum">
              <a:rPr lang="en-US" smtClean="0"/>
              <a:t>‹#›</a:t>
            </a:fld>
            <a:endParaRPr lang="en-US"/>
          </a:p>
        </p:txBody>
      </p:sp>
    </p:spTree>
    <p:extLst>
      <p:ext uri="{BB962C8B-B14F-4D97-AF65-F5344CB8AC3E}">
        <p14:creationId xmlns:p14="http://schemas.microsoft.com/office/powerpoint/2010/main" val="3315489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4A9102-E100-43CC-A352-6690599E3953}" type="datetimeFigureOut">
              <a:rPr lang="en-US" smtClean="0"/>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EB0592-4344-4291-B651-B92935605555}" type="slidenum">
              <a:rPr lang="en-US" smtClean="0"/>
              <a:t>‹#›</a:t>
            </a:fld>
            <a:endParaRPr lang="en-US"/>
          </a:p>
        </p:txBody>
      </p:sp>
    </p:spTree>
    <p:extLst>
      <p:ext uri="{BB962C8B-B14F-4D97-AF65-F5344CB8AC3E}">
        <p14:creationId xmlns:p14="http://schemas.microsoft.com/office/powerpoint/2010/main" val="2811614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4A9102-E100-43CC-A352-6690599E3953}" type="datetimeFigureOut">
              <a:rPr lang="en-US" smtClean="0"/>
              <a:t>12/1/2025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B0592-4344-4291-B651-B92935605555}" type="slidenum">
              <a:rPr lang="en-US" smtClean="0"/>
              <a:t>‹#›</a:t>
            </a:fld>
            <a:endParaRPr lang="en-US"/>
          </a:p>
        </p:txBody>
      </p:sp>
    </p:spTree>
    <p:extLst>
      <p:ext uri="{BB962C8B-B14F-4D97-AF65-F5344CB8AC3E}">
        <p14:creationId xmlns:p14="http://schemas.microsoft.com/office/powerpoint/2010/main" val="443047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xml"/><Relationship Id="rId5" Type="http://schemas.openxmlformats.org/officeDocument/2006/relationships/image" Target="../media/image4.wm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3.xml"/><Relationship Id="rId7" Type="http://schemas.openxmlformats.org/officeDocument/2006/relationships/image" Target="../media/image1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7.xml"/><Relationship Id="rId5" Type="http://schemas.openxmlformats.org/officeDocument/2006/relationships/tags" Target="../tags/tag5.xml"/><Relationship Id="rId4"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26757" y="4906745"/>
            <a:ext cx="2187972" cy="1918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BƯỚM 5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1308424">
            <a:off x="11048385" y="728219"/>
            <a:ext cx="870958" cy="113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417220" flipH="1">
            <a:off x="287430" y="1197597"/>
            <a:ext cx="800984" cy="58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1005340" y="-77974"/>
            <a:ext cx="1035721" cy="123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a:extLst>
              <a:ext uri="{FF2B5EF4-FFF2-40B4-BE49-F238E27FC236}">
                <a16:creationId xmlns:a16="http://schemas.microsoft.com/office/drawing/2014/main" id="{012BA31F-4578-4001-811A-A96AF02D9A92}"/>
              </a:ext>
            </a:extLst>
          </p:cNvPr>
          <p:cNvSpPr>
            <a:spLocks noChangeArrowheads="1"/>
          </p:cNvSpPr>
          <p:nvPr/>
        </p:nvSpPr>
        <p:spPr bwMode="auto">
          <a:xfrm>
            <a:off x="69851" y="215900"/>
            <a:ext cx="12122149" cy="1483784"/>
          </a:xfrm>
          <a:prstGeom prst="rect">
            <a:avLst/>
          </a:prstGeom>
          <a:noFill/>
          <a:ln>
            <a:noFill/>
          </a:ln>
          <a:effectLst/>
        </p:spPr>
        <p:txBody>
          <a:bodyPr wrap="none" lIns="121912" tIns="60956" rIns="121912" bIns="60956" anchor="ctr"/>
          <a:lstStyle/>
          <a:p>
            <a:pPr algn="ctr">
              <a:spcBef>
                <a:spcPct val="5000"/>
              </a:spcBef>
              <a:spcAft>
                <a:spcPct val="5000"/>
              </a:spcAft>
              <a:defRPr/>
            </a:pPr>
            <a:r>
              <a:rPr lang="en-US" sz="2400" smtClean="0">
                <a:solidFill>
                  <a:srgbClr val="0000FF"/>
                </a:solidFill>
                <a:effectLst>
                  <a:outerShdw blurRad="38100" dist="38100" dir="2700000" algn="tl">
                    <a:srgbClr val="C0C0C0"/>
                  </a:outerShdw>
                </a:effectLst>
                <a:latin typeface="Arial" charset="0"/>
                <a:cs typeface="Arial" charset="0"/>
              </a:rPr>
              <a:t>UBND PHƯỜNG </a:t>
            </a:r>
            <a:r>
              <a:rPr lang="en-US" sz="2400" dirty="0">
                <a:solidFill>
                  <a:srgbClr val="0000FF"/>
                </a:solidFill>
                <a:effectLst>
                  <a:outerShdw blurRad="38100" dist="38100" dir="2700000" algn="tl">
                    <a:srgbClr val="C0C0C0"/>
                  </a:outerShdw>
                </a:effectLst>
                <a:latin typeface="Arial" charset="0"/>
                <a:cs typeface="Arial" charset="0"/>
              </a:rPr>
              <a:t>DƯƠNG KINH</a:t>
            </a:r>
          </a:p>
          <a:p>
            <a:pPr algn="ctr">
              <a:spcBef>
                <a:spcPct val="5000"/>
              </a:spcBef>
              <a:spcAft>
                <a:spcPct val="5000"/>
              </a:spcAft>
              <a:defRPr/>
            </a:pPr>
            <a:r>
              <a:rPr lang="en-US" sz="3200" b="1" dirty="0">
                <a:solidFill>
                  <a:srgbClr val="0000FF"/>
                </a:solidFill>
                <a:effectLst>
                  <a:outerShdw blurRad="38100" dist="38100" dir="2700000" algn="tl">
                    <a:srgbClr val="C0C0C0"/>
                  </a:outerShdw>
                </a:effectLst>
                <a:latin typeface="Arial" charset="0"/>
                <a:cs typeface="Arial" charset="0"/>
              </a:rPr>
              <a:t>TRƯỜNG TIỂU HỌC HOÀ NGHĨA </a:t>
            </a:r>
            <a:endParaRPr lang="en-US" sz="3200" b="1" i="1" dirty="0">
              <a:solidFill>
                <a:srgbClr val="0000FF"/>
              </a:solidFill>
              <a:effectLst>
                <a:outerShdw blurRad="38100" dist="38100" dir="2700000" algn="tl">
                  <a:srgbClr val="C0C0C0"/>
                </a:outerShdw>
              </a:effectLst>
              <a:latin typeface="Arial" charset="0"/>
              <a:cs typeface="Arial" charset="0"/>
            </a:endParaRPr>
          </a:p>
        </p:txBody>
      </p:sp>
      <p:cxnSp>
        <p:nvCxnSpPr>
          <p:cNvPr id="5" name="Straight Connector 2">
            <a:extLst>
              <a:ext uri="{FF2B5EF4-FFF2-40B4-BE49-F238E27FC236}">
                <a16:creationId xmlns:a16="http://schemas.microsoft.com/office/drawing/2014/main" id="{1A774BBA-0666-6790-AFE0-8107742E10AB}"/>
              </a:ext>
            </a:extLst>
          </p:cNvPr>
          <p:cNvCxnSpPr>
            <a:cxnSpLocks noChangeShapeType="1"/>
          </p:cNvCxnSpPr>
          <p:nvPr/>
        </p:nvCxnSpPr>
        <p:spPr bwMode="auto">
          <a:xfrm>
            <a:off x="4749800" y="1459442"/>
            <a:ext cx="2779184" cy="0"/>
          </a:xfrm>
          <a:prstGeom prst="line">
            <a:avLst/>
          </a:prstGeom>
          <a:noFill/>
          <a:ln w="19050" algn="ctr">
            <a:solidFill>
              <a:srgbClr val="0000FF"/>
            </a:solidFill>
            <a:round/>
            <a:headEnd/>
            <a:tailEnd/>
          </a:ln>
          <a:extLst>
            <a:ext uri="{909E8E84-426E-40DD-AFC4-6F175D3DCCD1}">
              <a14:hiddenFill xmlns:a14="http://schemas.microsoft.com/office/drawing/2010/main">
                <a:noFill/>
              </a14:hiddenFill>
            </a:ext>
          </a:extLst>
        </p:spPr>
      </p:cxnSp>
      <p:sp>
        <p:nvSpPr>
          <p:cNvPr id="6" name="WordArt 16">
            <a:extLst>
              <a:ext uri="{FF2B5EF4-FFF2-40B4-BE49-F238E27FC236}">
                <a16:creationId xmlns:a16="http://schemas.microsoft.com/office/drawing/2014/main" id="{773FD47D-31C5-71EB-92F5-CCE5C3B228CE}"/>
              </a:ext>
            </a:extLst>
          </p:cNvPr>
          <p:cNvSpPr>
            <a:spLocks noChangeArrowheads="1" noChangeShapeType="1" noTextEdit="1"/>
          </p:cNvSpPr>
          <p:nvPr/>
        </p:nvSpPr>
        <p:spPr bwMode="auto">
          <a:xfrm>
            <a:off x="505884" y="1610651"/>
            <a:ext cx="11267016" cy="234526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4800" b="1" kern="10" dirty="0">
                <a:solidFill>
                  <a:srgbClr val="FF0000"/>
                </a:solidFill>
              </a:rPr>
              <a:t>NHIỆT LIỆT CHÀO MỪNG CÁC THẦY CÔ GIÁO</a:t>
            </a:r>
          </a:p>
          <a:p>
            <a:pPr algn="ctr"/>
            <a:r>
              <a:rPr lang="vi-VN" sz="4800" b="1" kern="10" dirty="0">
                <a:solidFill>
                  <a:srgbClr val="FF0000"/>
                </a:solidFill>
              </a:rPr>
              <a:t>VÀ CÁC EM HỌC SINH VỀ DỰ GIỜ </a:t>
            </a:r>
            <a:r>
              <a:rPr lang="vi-VN" sz="4800" b="1" kern="10">
                <a:solidFill>
                  <a:srgbClr val="FF0000"/>
                </a:solidFill>
              </a:rPr>
              <a:t>MÔN </a:t>
            </a:r>
            <a:r>
              <a:rPr lang="en-GB" sz="4800" b="1" kern="10" smtClean="0">
                <a:solidFill>
                  <a:srgbClr val="FF0000"/>
                </a:solidFill>
              </a:rPr>
              <a:t>TIẾNG VIỆT LỚP 2</a:t>
            </a:r>
            <a:endParaRPr lang="vi-VN" sz="4800" b="1" kern="10" dirty="0">
              <a:solidFill>
                <a:srgbClr val="FF0000"/>
              </a:solidFill>
            </a:endParaRPr>
          </a:p>
        </p:txBody>
      </p:sp>
      <p:sp>
        <p:nvSpPr>
          <p:cNvPr id="13" name="Rectangle 12">
            <a:extLst>
              <a:ext uri="{FF2B5EF4-FFF2-40B4-BE49-F238E27FC236}">
                <a16:creationId xmlns:a16="http://schemas.microsoft.com/office/drawing/2014/main" id="{4F844614-08F9-3CAD-2FCF-C40C82F90EC0}"/>
              </a:ext>
            </a:extLst>
          </p:cNvPr>
          <p:cNvSpPr>
            <a:spLocks noChangeArrowheads="1"/>
          </p:cNvSpPr>
          <p:nvPr/>
        </p:nvSpPr>
        <p:spPr bwMode="auto">
          <a:xfrm>
            <a:off x="2559314" y="4925907"/>
            <a:ext cx="7143222" cy="626236"/>
          </a:xfrm>
          <a:prstGeom prst="rect">
            <a:avLst/>
          </a:prstGeom>
          <a:noFill/>
          <a:ln>
            <a:noFill/>
          </a:ln>
          <a:effectLst/>
        </p:spPr>
        <p:txBody>
          <a:bodyPr wrap="none" lIns="121912" tIns="60956" rIns="121912" bIns="60956" anchor="ctr"/>
          <a:lstStyle/>
          <a:p>
            <a:pPr algn="ctr">
              <a:spcBef>
                <a:spcPct val="5000"/>
              </a:spcBef>
              <a:spcAft>
                <a:spcPct val="5000"/>
              </a:spcAft>
              <a:defRPr/>
            </a:pPr>
            <a:r>
              <a:rPr lang="en-US" sz="2400" b="1" smtClean="0">
                <a:solidFill>
                  <a:srgbClr val="0000FF"/>
                </a:solidFill>
                <a:effectLst>
                  <a:outerShdw blurRad="38100" dist="38100" dir="2700000" algn="tl">
                    <a:srgbClr val="C0C0C0"/>
                  </a:outerShdw>
                </a:effectLst>
                <a:latin typeface="Arial" charset="0"/>
                <a:cs typeface="Arial" charset="0"/>
              </a:rPr>
              <a:t>Giáo viên: Nguyễn Thị Huệ</a:t>
            </a:r>
          </a:p>
          <a:p>
            <a:pPr algn="ctr">
              <a:spcBef>
                <a:spcPct val="5000"/>
              </a:spcBef>
              <a:spcAft>
                <a:spcPct val="5000"/>
              </a:spcAft>
              <a:defRPr/>
            </a:pPr>
            <a:r>
              <a:rPr lang="en-US" sz="2400" b="1" smtClean="0">
                <a:solidFill>
                  <a:srgbClr val="0000FF"/>
                </a:solidFill>
                <a:effectLst>
                  <a:outerShdw blurRad="38100" dist="38100" dir="2700000" algn="tl">
                    <a:srgbClr val="C0C0C0"/>
                  </a:outerShdw>
                </a:effectLst>
                <a:latin typeface="Arial" charset="0"/>
                <a:cs typeface="Arial" charset="0"/>
              </a:rPr>
              <a:t>Lớp: 2E</a:t>
            </a:r>
            <a:endParaRPr lang="en-US" sz="2400" b="1" dirty="0">
              <a:solidFill>
                <a:srgbClr val="0000FF"/>
              </a:solidFill>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15722018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B73FF2-7CCD-4D1C-97F1-E88C5B46E8F7}"/>
              </a:ext>
            </a:extLst>
          </p:cNvPr>
          <p:cNvSpPr txBox="1"/>
          <p:nvPr/>
        </p:nvSpPr>
        <p:spPr>
          <a:xfrm>
            <a:off x="2019300" y="378608"/>
            <a:ext cx="7154436" cy="809965"/>
          </a:xfrm>
          <a:prstGeom prst="rect">
            <a:avLst/>
          </a:prstGeom>
          <a:noFill/>
        </p:spPr>
        <p:txBody>
          <a:bodyPr wrap="square" rtlCol="0">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3600" b="1" i="0" u="none" strike="noStrike" kern="0" cap="none" spc="0" normalizeH="0" baseline="0" noProof="0" dirty="0" err="1">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Giải</a:t>
            </a:r>
            <a:r>
              <a:rPr kumimoji="0" lang="en-US" sz="3600" b="1" i="0" u="none" strike="noStrike" kern="0" cap="none" spc="0" normalizeH="0" baseline="0" noProof="0" dirty="0">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1" i="0" u="none" strike="noStrike" kern="0" cap="none" spc="0" normalizeH="0" baseline="0" noProof="0" dirty="0" err="1">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nghĩa</a:t>
            </a:r>
            <a:r>
              <a:rPr kumimoji="0" lang="en-US" sz="3600" b="1" i="0" u="none" strike="noStrike" kern="0" cap="none" spc="0" normalizeH="0" baseline="0" noProof="0" dirty="0">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1" i="0" u="none" strike="noStrike" kern="0" cap="none" spc="0" normalizeH="0" baseline="0" noProof="0" dirty="0" err="1">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endParaRPr kumimoji="0" lang="en-US" sz="3600" b="1" i="0" u="none" strike="noStrike" kern="0" cap="none" spc="0" normalizeH="0" baseline="0" noProof="0" dirty="0">
              <a:ln>
                <a:noFill/>
              </a:ln>
              <a:solidFill>
                <a:srgbClr val="FC7D7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3" name="Rectangle 2">
            <a:extLst>
              <a:ext uri="{FF2B5EF4-FFF2-40B4-BE49-F238E27FC236}">
                <a16:creationId xmlns:a16="http://schemas.microsoft.com/office/drawing/2014/main" id="{DC96376B-044D-4F68-8288-38A5883DD256}"/>
              </a:ext>
            </a:extLst>
          </p:cNvPr>
          <p:cNvSpPr/>
          <p:nvPr/>
        </p:nvSpPr>
        <p:spPr>
          <a:xfrm>
            <a:off x="258982" y="1304982"/>
            <a:ext cx="2343959" cy="738664"/>
          </a:xfrm>
          <a:prstGeom prst="rect">
            <a:avLst/>
          </a:prstGeom>
        </p:spPr>
        <p:txBody>
          <a:bodyPr wrap="square">
            <a:spAutoFit/>
          </a:bodyPr>
          <a:lstStyle/>
          <a:p>
            <a:pPr algn="just">
              <a:lnSpc>
                <a:spcPct val="150000"/>
              </a:lnSpc>
            </a:pPr>
            <a:r>
              <a:rPr lang="vi-VN" sz="2800" dirty="0">
                <a:latin typeface="Arial-Rounded" panose="020B0500000000000000" pitchFamily="34" charset="0"/>
                <a:ea typeface="Arial-Rounded" panose="020B0500000000000000" pitchFamily="34" charset="0"/>
                <a:cs typeface="Arial-Rounded" panose="020B0500000000000000" pitchFamily="34" charset="0"/>
              </a:rPr>
              <a:t>     sửng sốt</a:t>
            </a:r>
          </a:p>
        </p:txBody>
      </p:sp>
      <p:sp>
        <p:nvSpPr>
          <p:cNvPr id="4" name="TextBox 3">
            <a:extLst>
              <a:ext uri="{FF2B5EF4-FFF2-40B4-BE49-F238E27FC236}">
                <a16:creationId xmlns:a16="http://schemas.microsoft.com/office/drawing/2014/main" id="{2A82A953-9B0C-4DB9-ACE5-9DED1EEF293B}"/>
              </a:ext>
            </a:extLst>
          </p:cNvPr>
          <p:cNvSpPr txBox="1"/>
          <p:nvPr/>
        </p:nvSpPr>
        <p:spPr>
          <a:xfrm>
            <a:off x="2602941" y="1304982"/>
            <a:ext cx="8251092" cy="1296830"/>
          </a:xfrm>
          <a:prstGeom prst="rect">
            <a:avLst/>
          </a:prstGeom>
          <a:noFill/>
        </p:spPr>
        <p:txBody>
          <a:bodyPr wrap="square" rtlCol="0">
            <a:spAutoFit/>
          </a:bodyPr>
          <a:lstStyle/>
          <a:p>
            <a:pPr>
              <a:lnSpc>
                <a:spcPct val="150000"/>
              </a:lnSpc>
            </a:pPr>
            <a:r>
              <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ngạc nhiên, kinh ngạc tới mức ngẩn</a:t>
            </a:r>
            <a:r>
              <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ra.</a:t>
            </a:r>
            <a:endParaRPr lang="x-none"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a:p>
            <a:pPr>
              <a:lnSpc>
                <a:spcPct val="150000"/>
              </a:lnSpc>
            </a:pPr>
            <a:endParaRPr lang="en-US" sz="28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5181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2">
            <a:extLst>
              <a:ext uri="{FF2B5EF4-FFF2-40B4-BE49-F238E27FC236}">
                <a16:creationId xmlns:a16="http://schemas.microsoft.com/office/drawing/2014/main" id="{C432D325-9041-614E-B121-2883E358D2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
        <p:nvSpPr>
          <p:cNvPr id="4" name="Rectangle: Rounded Corners 3">
            <a:extLst>
              <a:ext uri="{FF2B5EF4-FFF2-40B4-BE49-F238E27FC236}">
                <a16:creationId xmlns:a16="http://schemas.microsoft.com/office/drawing/2014/main" id="{3CCC1427-5E34-4F7A-A0F5-85EFCA61B10A}"/>
              </a:ext>
            </a:extLst>
          </p:cNvPr>
          <p:cNvSpPr/>
          <p:nvPr/>
        </p:nvSpPr>
        <p:spPr>
          <a:xfrm>
            <a:off x="17403" y="1148090"/>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grpSp>
        <p:nvGrpSpPr>
          <p:cNvPr id="5" name="Group 4">
            <a:extLst>
              <a:ext uri="{FF2B5EF4-FFF2-40B4-BE49-F238E27FC236}">
                <a16:creationId xmlns:a16="http://schemas.microsoft.com/office/drawing/2014/main" id="{B665C216-8385-4AE1-A602-F00AA5D1EE7A}"/>
              </a:ext>
            </a:extLst>
          </p:cNvPr>
          <p:cNvGrpSpPr/>
          <p:nvPr/>
        </p:nvGrpSpPr>
        <p:grpSpPr>
          <a:xfrm>
            <a:off x="519008" y="6150515"/>
            <a:ext cx="11672992" cy="772635"/>
            <a:chOff x="534926" y="5508133"/>
            <a:chExt cx="5904175" cy="826284"/>
          </a:xfrm>
        </p:grpSpPr>
        <p:sp>
          <p:nvSpPr>
            <p:cNvPr id="6" name="TextBox 5">
              <a:extLst>
                <a:ext uri="{FF2B5EF4-FFF2-40B4-BE49-F238E27FC236}">
                  <a16:creationId xmlns:a16="http://schemas.microsoft.com/office/drawing/2014/main" id="{2F4A13AA-A149-4029-B1BA-083EC889FF54}"/>
                </a:ext>
              </a:extLst>
            </p:cNvPr>
            <p:cNvSpPr txBox="1"/>
            <p:nvPr/>
          </p:nvSpPr>
          <p:spPr>
            <a:xfrm>
              <a:off x="613265" y="5685280"/>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7" name="TextBox 6">
              <a:extLst>
                <a:ext uri="{FF2B5EF4-FFF2-40B4-BE49-F238E27FC236}">
                  <a16:creationId xmlns:a16="http://schemas.microsoft.com/office/drawing/2014/main" id="{5E1BC20F-141B-45C6-A187-EEB5778412BC}"/>
                </a:ext>
              </a:extLst>
            </p:cNvPr>
            <p:cNvSpPr txBox="1"/>
            <p:nvPr/>
          </p:nvSpPr>
          <p:spPr>
            <a:xfrm>
              <a:off x="534926" y="5508133"/>
              <a:ext cx="5356162" cy="82286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Câu</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chuyện</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được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chia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thành</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mấy</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đoạn</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a:t>
              </a:r>
            </a:p>
          </p:txBody>
        </p:sp>
      </p:grpSp>
      <p:sp>
        <p:nvSpPr>
          <p:cNvPr id="8" name="Rectangle: Rounded Corners 11">
            <a:extLst>
              <a:ext uri="{FF2B5EF4-FFF2-40B4-BE49-F238E27FC236}">
                <a16:creationId xmlns:a16="http://schemas.microsoft.com/office/drawing/2014/main" id="{3269D58D-4CDA-4913-A440-54F9E0658B54}"/>
              </a:ext>
            </a:extLst>
          </p:cNvPr>
          <p:cNvSpPr/>
          <p:nvPr/>
        </p:nvSpPr>
        <p:spPr>
          <a:xfrm>
            <a:off x="191808" y="811201"/>
            <a:ext cx="11808383" cy="2953313"/>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pic>
        <p:nvPicPr>
          <p:cNvPr id="9" name="Picture 8">
            <a:extLst>
              <a:ext uri="{FF2B5EF4-FFF2-40B4-BE49-F238E27FC236}">
                <a16:creationId xmlns:a16="http://schemas.microsoft.com/office/drawing/2014/main" id="{8A0667EC-D85B-47E0-84A2-681D6783B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8" y="811201"/>
            <a:ext cx="406360" cy="384000"/>
          </a:xfrm>
          <a:prstGeom prst="rect">
            <a:avLst/>
          </a:prstGeom>
        </p:spPr>
      </p:pic>
      <p:pic>
        <p:nvPicPr>
          <p:cNvPr id="10" name="Picture 9">
            <a:extLst>
              <a:ext uri="{FF2B5EF4-FFF2-40B4-BE49-F238E27FC236}">
                <a16:creationId xmlns:a16="http://schemas.microsoft.com/office/drawing/2014/main" id="{DE2CFC33-824E-43FC-ABE2-4604827FBFA8}"/>
              </a:ext>
            </a:extLst>
          </p:cNvPr>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7403" y="3822018"/>
            <a:ext cx="384000" cy="384000"/>
          </a:xfrm>
          <a:prstGeom prst="rect">
            <a:avLst/>
          </a:prstGeom>
        </p:spPr>
      </p:pic>
      <p:sp>
        <p:nvSpPr>
          <p:cNvPr id="11" name="Rectangle: Rounded Corners 14">
            <a:extLst>
              <a:ext uri="{FF2B5EF4-FFF2-40B4-BE49-F238E27FC236}">
                <a16:creationId xmlns:a16="http://schemas.microsoft.com/office/drawing/2014/main" id="{881EB5F2-6EA2-47F6-A058-5A5FCDBDC454}"/>
              </a:ext>
            </a:extLst>
          </p:cNvPr>
          <p:cNvSpPr/>
          <p:nvPr/>
        </p:nvSpPr>
        <p:spPr>
          <a:xfrm>
            <a:off x="384000" y="3764515"/>
            <a:ext cx="11718950" cy="2512156"/>
          </a:xfrm>
          <a:prstGeom prst="roundRect">
            <a:avLst/>
          </a:prstGeom>
          <a:noFill/>
          <a:ln w="38100">
            <a:solidFill>
              <a:srgbClr val="FF0000"/>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cs typeface="+mn-cs"/>
            </a:endParaRPr>
          </a:p>
        </p:txBody>
      </p:sp>
      <p:grpSp>
        <p:nvGrpSpPr>
          <p:cNvPr id="12" name="Group 11">
            <a:extLst>
              <a:ext uri="{FF2B5EF4-FFF2-40B4-BE49-F238E27FC236}">
                <a16:creationId xmlns:a16="http://schemas.microsoft.com/office/drawing/2014/main" id="{DD5B7AC4-1FB2-41EB-804D-5372A88BEE98}"/>
              </a:ext>
            </a:extLst>
          </p:cNvPr>
          <p:cNvGrpSpPr/>
          <p:nvPr/>
        </p:nvGrpSpPr>
        <p:grpSpPr>
          <a:xfrm>
            <a:off x="6668117" y="6218654"/>
            <a:ext cx="5139883" cy="769441"/>
            <a:chOff x="708943" y="6015831"/>
            <a:chExt cx="5825836" cy="915540"/>
          </a:xfrm>
        </p:grpSpPr>
        <p:sp>
          <p:nvSpPr>
            <p:cNvPr id="13" name="TextBox 12">
              <a:extLst>
                <a:ext uri="{FF2B5EF4-FFF2-40B4-BE49-F238E27FC236}">
                  <a16:creationId xmlns:a16="http://schemas.microsoft.com/office/drawing/2014/main" id="{B35B9B11-9F0F-4C5A-906B-AD57D5523F42}"/>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4" name="TextBox 13">
              <a:extLst>
                <a:ext uri="{FF2B5EF4-FFF2-40B4-BE49-F238E27FC236}">
                  <a16:creationId xmlns:a16="http://schemas.microsoft.com/office/drawing/2014/main" id="{6BF710EB-DF94-486A-8A51-8CA4297B12EA}"/>
                </a:ext>
              </a:extLst>
            </p:cNvPr>
            <p:cNvSpPr txBox="1"/>
            <p:nvPr/>
          </p:nvSpPr>
          <p:spPr>
            <a:xfrm>
              <a:off x="868384" y="6015831"/>
              <a:ext cx="5241638" cy="9155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nối</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tiếp</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đoạn</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grpSp>
        <p:nvGrpSpPr>
          <p:cNvPr id="15" name="Group 8">
            <a:extLst>
              <a:ext uri="{FF2B5EF4-FFF2-40B4-BE49-F238E27FC236}">
                <a16:creationId xmlns:a16="http://schemas.microsoft.com/office/drawing/2014/main" id="{D7D0B063-5270-4B9D-B10B-6BE2ABC6849D}"/>
              </a:ext>
            </a:extLst>
          </p:cNvPr>
          <p:cNvGrpSpPr/>
          <p:nvPr/>
        </p:nvGrpSpPr>
        <p:grpSpPr>
          <a:xfrm>
            <a:off x="6432945" y="6273798"/>
            <a:ext cx="5139883" cy="572988"/>
            <a:chOff x="708943" y="6033135"/>
            <a:chExt cx="5825836" cy="726868"/>
          </a:xfrm>
        </p:grpSpPr>
        <p:sp>
          <p:nvSpPr>
            <p:cNvPr id="16" name="TextBox 9">
              <a:extLst>
                <a:ext uri="{FF2B5EF4-FFF2-40B4-BE49-F238E27FC236}">
                  <a16:creationId xmlns:a16="http://schemas.microsoft.com/office/drawing/2014/main" id="{34F6953D-4D80-40F0-AE5B-8DCB93F6263F}"/>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7" name="TextBox 10">
              <a:extLst>
                <a:ext uri="{FF2B5EF4-FFF2-40B4-BE49-F238E27FC236}">
                  <a16:creationId xmlns:a16="http://schemas.microsoft.com/office/drawing/2014/main" id="{F9927479-9424-446E-A795-659DF8EC1249}"/>
                </a:ext>
              </a:extLst>
            </p:cNvPr>
            <p:cNvSpPr txBox="1"/>
            <p:nvPr/>
          </p:nvSpPr>
          <p:spPr>
            <a:xfrm>
              <a:off x="1016462" y="6033135"/>
              <a:ext cx="5167387" cy="66330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36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theo</a:t>
              </a:r>
              <a:r>
                <a:rPr kumimoji="0" lang="en-US" sz="36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36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nhóm</a:t>
              </a:r>
              <a:endParaRPr kumimoji="0" lang="en-US" sz="36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
        <p:nvSpPr>
          <p:cNvPr id="18"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lang="en-US" sz="4000" dirty="0" err="1">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Chữ</a:t>
            </a:r>
            <a:r>
              <a:rPr lang="en-US" sz="4000" dirty="0">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 A </a:t>
            </a:r>
            <a:r>
              <a:rPr lang="en-US" sz="4000" dirty="0" err="1">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và</a:t>
            </a:r>
            <a:r>
              <a:rPr lang="en-US" sz="4000" dirty="0">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 </a:t>
            </a:r>
            <a:r>
              <a:rPr lang="en-US" sz="4000" dirty="0" err="1">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những</a:t>
            </a:r>
            <a:r>
              <a:rPr lang="en-US" sz="4000" dirty="0">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 </a:t>
            </a:r>
            <a:r>
              <a:rPr lang="en-US" sz="4000" dirty="0" err="1">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người</a:t>
            </a:r>
            <a:r>
              <a:rPr lang="en-US" sz="4000" dirty="0">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 </a:t>
            </a:r>
            <a:r>
              <a:rPr lang="en-US" sz="4000" dirty="0" err="1">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bạn</a:t>
            </a:r>
            <a:endParaRPr lang="en-US" sz="4000" dirty="0">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2689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nodeType="clickEffect">
                                  <p:stCondLst>
                                    <p:cond delay="0"/>
                                  </p:stCondLst>
                                  <p:childTnLst>
                                    <p:animEffect transition="out" filter="barn(inVertical)">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1+#ppt_w/2"/>
                                          </p:val>
                                        </p:tav>
                                        <p:tav tm="100000">
                                          <p:val>
                                            <p:strVal val="#ppt_x"/>
                                          </p:val>
                                        </p:tav>
                                      </p:tavLst>
                                    </p:anim>
                                    <p:anim calcmode="lin" valueType="num">
                                      <p:cBhvr additive="base">
                                        <p:cTn id="5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lang="en-US" sz="4000" dirty="0" err="1">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Chữ</a:t>
            </a:r>
            <a:r>
              <a:rPr lang="en-US" sz="4000" dirty="0">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 A </a:t>
            </a:r>
            <a:r>
              <a:rPr lang="en-US" sz="4000" dirty="0" err="1">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và</a:t>
            </a:r>
            <a:r>
              <a:rPr lang="en-US" sz="4000" dirty="0">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 </a:t>
            </a:r>
            <a:r>
              <a:rPr lang="en-US" sz="4000" dirty="0" err="1">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những</a:t>
            </a:r>
            <a:r>
              <a:rPr lang="en-US" sz="4000" dirty="0">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 </a:t>
            </a:r>
            <a:r>
              <a:rPr lang="en-US" sz="4000" dirty="0" err="1">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người</a:t>
            </a:r>
            <a:r>
              <a:rPr lang="en-US" sz="4000" dirty="0">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 </a:t>
            </a:r>
            <a:r>
              <a:rPr lang="en-US" sz="4000" dirty="0" err="1">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rPr>
              <a:t>bạn</a:t>
            </a:r>
            <a:endParaRPr lang="en-US" sz="4000" dirty="0">
              <a:solidFill>
                <a:srgbClr val="FF0000"/>
              </a:solidFill>
              <a:latin typeface="Adobe Caslon Pro Bold" panose="0205070206050A020403" pitchFamily="18" charset="0"/>
              <a:ea typeface="Arial-Rounded" panose="020B0500000000000000" pitchFamily="34" charset="0"/>
              <a:cs typeface="Arial-Rounded" panose="020B0500000000000000" pitchFamily="34" charset="0"/>
            </a:endParaRPr>
          </a:p>
        </p:txBody>
      </p:sp>
      <p:sp>
        <p:nvSpPr>
          <p:cNvPr id="5" name="Rectangle: Rounded Corners 3">
            <a:extLst>
              <a:ext uri="{FF2B5EF4-FFF2-40B4-BE49-F238E27FC236}">
                <a16:creationId xmlns:a16="http://schemas.microsoft.com/office/drawing/2014/main" id="{3CCC1427-5E34-4F7A-A0F5-85EFCA61B10A}"/>
              </a:ext>
            </a:extLst>
          </p:cNvPr>
          <p:cNvSpPr/>
          <p:nvPr/>
        </p:nvSpPr>
        <p:spPr>
          <a:xfrm>
            <a:off x="0" y="719339"/>
            <a:ext cx="121920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a:t>
            </a:r>
            <a:r>
              <a:rPr kumimoji="0" lang="en-US" sz="25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grpSp>
        <p:nvGrpSpPr>
          <p:cNvPr id="6" name="Group 5">
            <a:extLst>
              <a:ext uri="{FF2B5EF4-FFF2-40B4-BE49-F238E27FC236}">
                <a16:creationId xmlns:a16="http://schemas.microsoft.com/office/drawing/2014/main" id="{B665C216-8385-4AE1-A602-F00AA5D1EE7A}"/>
              </a:ext>
            </a:extLst>
          </p:cNvPr>
          <p:cNvGrpSpPr/>
          <p:nvPr/>
        </p:nvGrpSpPr>
        <p:grpSpPr>
          <a:xfrm>
            <a:off x="6563964" y="6088559"/>
            <a:ext cx="5139883" cy="769441"/>
            <a:chOff x="708943" y="6033135"/>
            <a:chExt cx="5825836" cy="769441"/>
          </a:xfrm>
        </p:grpSpPr>
        <p:sp>
          <p:nvSpPr>
            <p:cNvPr id="7" name="TextBox 6">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8" name="TextBox 7">
              <a:extLst>
                <a:ext uri="{FF2B5EF4-FFF2-40B4-BE49-F238E27FC236}">
                  <a16:creationId xmlns:a16="http://schemas.microsoft.com/office/drawing/2014/main"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Đọc</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theo</a:t>
              </a:r>
              <a:r>
                <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rPr>
                <a:t> </a:t>
              </a:r>
              <a:r>
                <a:rPr kumimoji="0" lang="en-US" sz="4400" b="0" i="0" u="none" strike="noStrike" kern="1200" cap="none" spc="0" normalizeH="0" baseline="0" noProof="0" dirty="0" err="1">
                  <a:ln>
                    <a:noFill/>
                  </a:ln>
                  <a:solidFill>
                    <a:prstClr val="white"/>
                  </a:solidFill>
                  <a:effectLst/>
                  <a:uLnTx/>
                  <a:uFillTx/>
                  <a:latin typeface="Arial-Rounded" pitchFamily="34" charset="0"/>
                  <a:ea typeface="Arial-Rounded" pitchFamily="34" charset="0"/>
                  <a:cs typeface="Arial-Rounded" pitchFamily="34" charset="0"/>
                </a:rPr>
                <a:t>nhóm</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pic>
        <p:nvPicPr>
          <p:cNvPr id="9" name="图片 22">
            <a:extLst>
              <a:ext uri="{FF2B5EF4-FFF2-40B4-BE49-F238E27FC236}">
                <a16:creationId xmlns:a16="http://schemas.microsoft.com/office/drawing/2014/main" id="{C432D325-9041-614E-B121-2883E358D2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91808" y="-45710"/>
            <a:ext cx="844272" cy="1193800"/>
          </a:xfrm>
          <a:prstGeom prst="rect">
            <a:avLst/>
          </a:prstGeom>
        </p:spPr>
      </p:pic>
    </p:spTree>
    <p:extLst>
      <p:ext uri="{BB962C8B-B14F-4D97-AF65-F5344CB8AC3E}">
        <p14:creationId xmlns:p14="http://schemas.microsoft.com/office/powerpoint/2010/main" val="2006870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22">
            <a:extLst>
              <a:ext uri="{FF2B5EF4-FFF2-40B4-BE49-F238E27FC236}">
                <a16:creationId xmlns:a16="http://schemas.microsoft.com/office/drawing/2014/main" id="{C432D325-9041-614E-B121-2883E358D2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91808" y="-45710"/>
            <a:ext cx="924456" cy="1193800"/>
          </a:xfrm>
          <a:prstGeom prst="rect">
            <a:avLst/>
          </a:prstGeom>
        </p:spPr>
      </p:pic>
      <p:sp>
        <p:nvSpPr>
          <p:cNvPr id="10" name="Rectangle: Rounded Corners 3">
            <a:extLst>
              <a:ext uri="{FF2B5EF4-FFF2-40B4-BE49-F238E27FC236}">
                <a16:creationId xmlns:a16="http://schemas.microsoft.com/office/drawing/2014/main" id="{3CCC1427-5E34-4F7A-A0F5-85EFCA61B10A}"/>
              </a:ext>
            </a:extLst>
          </p:cNvPr>
          <p:cNvSpPr/>
          <p:nvPr/>
        </p:nvSpPr>
        <p:spPr>
          <a:xfrm>
            <a:off x="0" y="719339"/>
            <a:ext cx="11620500" cy="613866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là chữ A. Từ lâu, tôi đã nổi tiếng. Hễ nhắc đến tên tôi, ai cũng biết. Khi vui sướng quá, người ta thường reo lên tên tôi. Khi ngạc nhiên, sửng sốt, người ta cũng gọi tên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đứng đầu bằng chữ cái tiếng Việt. Trong bảng chữ cái của nhiều nước, tôi cũng được người ta trân trọng xếp ở đầu hàng. Hằng năm, cứ đến ngày khai trường, rất nhiều trẻ em làm quen với tôi trước tiên.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Tôi luôn mơ ước chỉ mình tôi làm ra một cuốn sách. Nhưng rồi, tôi nhận ra rằng, nếu chỉ một mình, tôi chẳng thể nói được với ai điều gì. Một cuốn sách chỉ toàn chữ A không thể là cuốn sách mà mọi người muốn đọc. Để có cuốn sách hay, tôi cần các bạn B, C, D, Đ, E,…</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Chúng tôi luôn ở bên nhau và cần có nhau trên những trang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Các bạn nhỏ hãy gặp chúng tôi hằng ngày nhé!</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5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 Theo Trần Hoài Dương)</a:t>
            </a:r>
          </a:p>
        </p:txBody>
      </p:sp>
      <p:grpSp>
        <p:nvGrpSpPr>
          <p:cNvPr id="11" name="Group 10">
            <a:extLst>
              <a:ext uri="{FF2B5EF4-FFF2-40B4-BE49-F238E27FC236}">
                <a16:creationId xmlns:a16="http://schemas.microsoft.com/office/drawing/2014/main" id="{B665C216-8385-4AE1-A602-F00AA5D1EE7A}"/>
              </a:ext>
            </a:extLst>
          </p:cNvPr>
          <p:cNvGrpSpPr/>
          <p:nvPr/>
        </p:nvGrpSpPr>
        <p:grpSpPr>
          <a:xfrm>
            <a:off x="6563964" y="6088559"/>
            <a:ext cx="5628036" cy="769441"/>
            <a:chOff x="708943" y="6033135"/>
            <a:chExt cx="5825836" cy="769441"/>
          </a:xfrm>
        </p:grpSpPr>
        <p:sp>
          <p:nvSpPr>
            <p:cNvPr id="12" name="TextBox 11">
              <a:extLst>
                <a:ext uri="{FF2B5EF4-FFF2-40B4-BE49-F238E27FC236}">
                  <a16:creationId xmlns:a16="http://schemas.microsoft.com/office/drawing/2014/main" id="{2F4A13AA-A149-4029-B1BA-083EC889FF54}"/>
                </a:ext>
              </a:extLst>
            </p:cNvPr>
            <p:cNvSpPr txBox="1"/>
            <p:nvPr/>
          </p:nvSpPr>
          <p:spPr>
            <a:xfrm>
              <a:off x="708943" y="6110866"/>
              <a:ext cx="5825836" cy="649137"/>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sp>
          <p:nvSpPr>
            <p:cNvPr id="13" name="TextBox 12">
              <a:extLst>
                <a:ext uri="{FF2B5EF4-FFF2-40B4-BE49-F238E27FC236}">
                  <a16:creationId xmlns:a16="http://schemas.microsoft.com/office/drawing/2014/main" id="{5E1BC20F-141B-45C6-A187-EEB5778412BC}"/>
                </a:ext>
              </a:extLst>
            </p:cNvPr>
            <p:cNvSpPr txBox="1"/>
            <p:nvPr/>
          </p:nvSpPr>
          <p:spPr>
            <a:xfrm>
              <a:off x="1016462" y="6033135"/>
              <a:ext cx="5167387"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err="1">
                  <a:solidFill>
                    <a:prstClr val="white"/>
                  </a:solidFill>
                  <a:latin typeface="Arial-Rounded" pitchFamily="34" charset="0"/>
                  <a:ea typeface="Arial-Rounded" pitchFamily="34" charset="0"/>
                  <a:cs typeface="Arial-Rounded" pitchFamily="34" charset="0"/>
                </a:rPr>
                <a:t>Đọc</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toàn</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bài</a:t>
              </a:r>
              <a:endParaRPr kumimoji="0" lang="en-US" sz="4400" b="0" i="0" u="none" strike="noStrike" kern="1200" cap="none" spc="0" normalizeH="0" baseline="0" noProof="0" dirty="0">
                <a:ln>
                  <a:noFill/>
                </a:ln>
                <a:solidFill>
                  <a:prstClr val="white"/>
                </a:solidFill>
                <a:effectLst/>
                <a:uLnTx/>
                <a:uFillTx/>
                <a:latin typeface="Arial-Rounded" pitchFamily="34" charset="0"/>
                <a:ea typeface="Arial-Rounded" pitchFamily="34" charset="0"/>
                <a:cs typeface="Arial-Rounded" pitchFamily="34" charset="0"/>
              </a:endParaRPr>
            </a:p>
          </p:txBody>
        </p:sp>
      </p:grpSp>
      <p:sp>
        <p:nvSpPr>
          <p:cNvPr id="14" name="Rectangle: Rounded Corners 1">
            <a:extLst>
              <a:ext uri="{FF2B5EF4-FFF2-40B4-BE49-F238E27FC236}">
                <a16:creationId xmlns:a16="http://schemas.microsoft.com/office/drawing/2014/main" id="{CB044157-FBFC-45DE-AE77-CC70A71BC2E3}"/>
              </a:ext>
            </a:extLst>
          </p:cNvPr>
          <p:cNvSpPr/>
          <p:nvPr/>
        </p:nvSpPr>
        <p:spPr>
          <a:xfrm>
            <a:off x="2537926" y="115411"/>
            <a:ext cx="7912359" cy="4873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lgn="ctr">
              <a:defRPr/>
            </a:pPr>
            <a:r>
              <a:rPr lang="en-US" sz="4000" dirty="0" err="1">
                <a:solidFill>
                  <a:srgbClr val="FF0000"/>
                </a:solidFill>
                <a:latin typeface="Adobe Garamond Pro" panose="02020502060506020403" pitchFamily="18" charset="0"/>
                <a:ea typeface="Arial-Rounded" panose="020B0500000000000000" pitchFamily="34" charset="0"/>
                <a:cs typeface="Arial-Rounded" panose="020B0500000000000000" pitchFamily="34" charset="0"/>
              </a:rPr>
              <a:t>Chữ</a:t>
            </a:r>
            <a:r>
              <a:rPr lang="en-US" sz="4000" dirty="0">
                <a:solidFill>
                  <a:srgbClr val="FF0000"/>
                </a:solidFill>
                <a:latin typeface="Adobe Garamond Pro" panose="02020502060506020403" pitchFamily="18" charset="0"/>
                <a:ea typeface="Arial-Rounded" panose="020B0500000000000000" pitchFamily="34" charset="0"/>
                <a:cs typeface="Arial-Rounded" panose="020B0500000000000000" pitchFamily="34" charset="0"/>
              </a:rPr>
              <a:t> A </a:t>
            </a:r>
            <a:r>
              <a:rPr lang="en-US" sz="4000" dirty="0" err="1">
                <a:solidFill>
                  <a:srgbClr val="FF0000"/>
                </a:solidFill>
                <a:latin typeface="Adobe Garamond Pro" panose="02020502060506020403" pitchFamily="18" charset="0"/>
                <a:ea typeface="Arial-Rounded" panose="020B0500000000000000" pitchFamily="34" charset="0"/>
                <a:cs typeface="Arial-Rounded" panose="020B0500000000000000" pitchFamily="34" charset="0"/>
              </a:rPr>
              <a:t>và</a:t>
            </a:r>
            <a:r>
              <a:rPr lang="en-US" sz="4000" dirty="0">
                <a:solidFill>
                  <a:srgbClr val="FF0000"/>
                </a:solidFill>
                <a:latin typeface="Adobe Garamond Pro" panose="02020502060506020403" pitchFamily="18" charset="0"/>
                <a:ea typeface="Arial-Rounded" panose="020B0500000000000000" pitchFamily="34" charset="0"/>
                <a:cs typeface="Arial-Rounded" panose="020B0500000000000000" pitchFamily="34" charset="0"/>
              </a:rPr>
              <a:t> </a:t>
            </a:r>
            <a:r>
              <a:rPr lang="en-US" sz="4000" dirty="0" err="1">
                <a:solidFill>
                  <a:srgbClr val="FF0000"/>
                </a:solidFill>
                <a:latin typeface="Adobe Garamond Pro" panose="02020502060506020403" pitchFamily="18" charset="0"/>
                <a:ea typeface="Arial-Rounded" panose="020B0500000000000000" pitchFamily="34" charset="0"/>
                <a:cs typeface="Arial-Rounded" panose="020B0500000000000000" pitchFamily="34" charset="0"/>
              </a:rPr>
              <a:t>những</a:t>
            </a:r>
            <a:r>
              <a:rPr lang="en-US" sz="4000" dirty="0">
                <a:solidFill>
                  <a:srgbClr val="FF0000"/>
                </a:solidFill>
                <a:latin typeface="Adobe Garamond Pro" panose="02020502060506020403" pitchFamily="18" charset="0"/>
                <a:ea typeface="Arial-Rounded" panose="020B0500000000000000" pitchFamily="34" charset="0"/>
                <a:cs typeface="Arial-Rounded" panose="020B0500000000000000" pitchFamily="34" charset="0"/>
              </a:rPr>
              <a:t> </a:t>
            </a:r>
            <a:r>
              <a:rPr lang="en-US" sz="4000" dirty="0" err="1">
                <a:solidFill>
                  <a:srgbClr val="FF0000"/>
                </a:solidFill>
                <a:latin typeface="Adobe Garamond Pro" panose="02020502060506020403" pitchFamily="18" charset="0"/>
                <a:ea typeface="Arial-Rounded" panose="020B0500000000000000" pitchFamily="34" charset="0"/>
                <a:cs typeface="Arial-Rounded" panose="020B0500000000000000" pitchFamily="34" charset="0"/>
              </a:rPr>
              <a:t>người</a:t>
            </a:r>
            <a:r>
              <a:rPr lang="en-US" sz="4000" dirty="0">
                <a:solidFill>
                  <a:srgbClr val="FF0000"/>
                </a:solidFill>
                <a:latin typeface="Adobe Garamond Pro" panose="02020502060506020403" pitchFamily="18" charset="0"/>
                <a:ea typeface="Arial-Rounded" panose="020B0500000000000000" pitchFamily="34" charset="0"/>
                <a:cs typeface="Arial-Rounded" panose="020B0500000000000000" pitchFamily="34" charset="0"/>
              </a:rPr>
              <a:t> </a:t>
            </a:r>
            <a:r>
              <a:rPr lang="en-US" sz="4000" dirty="0" err="1">
                <a:solidFill>
                  <a:srgbClr val="FF0000"/>
                </a:solidFill>
                <a:latin typeface="Adobe Garamond Pro" panose="02020502060506020403" pitchFamily="18" charset="0"/>
                <a:ea typeface="Arial-Rounded" panose="020B0500000000000000" pitchFamily="34" charset="0"/>
                <a:cs typeface="Arial-Rounded" panose="020B0500000000000000" pitchFamily="34" charset="0"/>
              </a:rPr>
              <a:t>bạn</a:t>
            </a:r>
            <a:endParaRPr lang="en-US" sz="4000" dirty="0">
              <a:solidFill>
                <a:srgbClr val="FF0000"/>
              </a:solidFill>
              <a:latin typeface="Adobe Garamond Pro" panose="02020502060506020403" pitchFamily="18"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797239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5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1" y="0"/>
            <a:ext cx="11285219" cy="636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E98139A1-FFB6-4ED7-90BB-B1C22E2100FA}"/>
              </a:ext>
            </a:extLst>
          </p:cNvPr>
          <p:cNvSpPr txBox="1"/>
          <p:nvPr/>
        </p:nvSpPr>
        <p:spPr>
          <a:xfrm>
            <a:off x="1704844" y="1871814"/>
            <a:ext cx="9172705" cy="3323987"/>
          </a:xfrm>
          <a:prstGeom prst="rect">
            <a:avLst/>
          </a:prstGeom>
          <a:noFill/>
        </p:spPr>
        <p:txBody>
          <a:bodyPr wrap="square" rtlCol="0">
            <a:spAutoFit/>
          </a:bodyPr>
          <a:lstStyle/>
          <a:p>
            <a:pPr lvl="0" algn="ctr">
              <a:defRPr/>
            </a:pPr>
            <a:r>
              <a:rPr lang="en-US" sz="7000" b="1" dirty="0" err="1">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Cảm</a:t>
            </a:r>
            <a:r>
              <a:rPr lang="en-US" sz="7000" b="1" dirty="0">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000" b="1" dirty="0" err="1">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ơn</a:t>
            </a:r>
            <a:r>
              <a:rPr lang="en-US" sz="7000" b="1" dirty="0">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000" b="1" dirty="0" err="1">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quý</a:t>
            </a:r>
            <a:r>
              <a:rPr lang="en-US" sz="7000" b="1" dirty="0">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000" b="1" dirty="0" err="1">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thầy</a:t>
            </a:r>
            <a:r>
              <a:rPr lang="en-US" sz="7000" b="1" dirty="0">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000" b="1" dirty="0" err="1">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cô</a:t>
            </a:r>
            <a:r>
              <a:rPr lang="en-US" sz="7000" b="1" dirty="0">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 </a:t>
            </a:r>
          </a:p>
          <a:p>
            <a:pPr lvl="0" algn="ctr">
              <a:defRPr/>
            </a:pPr>
            <a:r>
              <a:rPr lang="en-US" sz="7000" b="1" dirty="0" err="1">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7000" b="1" dirty="0">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000" b="1" dirty="0" err="1">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7000" b="1" dirty="0">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000" b="1" dirty="0" err="1">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em</a:t>
            </a:r>
            <a:r>
              <a:rPr lang="en-US" sz="7000" b="1" dirty="0">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000" b="1" dirty="0" err="1">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7000" b="1" dirty="0">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000" b="1" dirty="0" err="1">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lắng</a:t>
            </a:r>
            <a:r>
              <a:rPr lang="en-US" sz="7000" b="1" dirty="0">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en-US" sz="7000" b="1" dirty="0" err="1">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7000" b="1" dirty="0">
                <a:ln w="22225">
                  <a:solidFill>
                    <a:schemeClr val="accent2"/>
                  </a:solidFill>
                  <a:prstDash val="solid"/>
                </a:ln>
                <a:solidFill>
                  <a:schemeClr val="accent2">
                    <a:lumMod val="40000"/>
                    <a:lumOff val="60000"/>
                  </a:schemeClr>
                </a:solidFill>
                <a:latin typeface="Times New Roman" panose="02020603050405020304" pitchFamily="18" charset="0"/>
                <a:ea typeface="Arial-Rounded" panose="020B0500000000000000" pitchFamily="34" charset="0"/>
                <a:cs typeface="Times New Roman" panose="02020603050405020304" pitchFamily="18" charset="0"/>
              </a:rPr>
              <a:t>! </a:t>
            </a:r>
          </a:p>
        </p:txBody>
      </p:sp>
    </p:spTree>
    <p:extLst>
      <p:ext uri="{BB962C8B-B14F-4D97-AF65-F5344CB8AC3E}">
        <p14:creationId xmlns:p14="http://schemas.microsoft.com/office/powerpoint/2010/main" val="18022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250"/>
                                        <p:tgtEl>
                                          <p:spTgt spid="8"/>
                                        </p:tgtEl>
                                      </p:cBhvr>
                                    </p:animEffect>
                                    <p:anim calcmode="lin" valueType="num">
                                      <p:cBhvr>
                                        <p:cTn id="8" dur="1250" fill="hold"/>
                                        <p:tgtEl>
                                          <p:spTgt spid="8"/>
                                        </p:tgtEl>
                                        <p:attrNameLst>
                                          <p:attrName>ppt_x</p:attrName>
                                        </p:attrNameLst>
                                      </p:cBhvr>
                                      <p:tavLst>
                                        <p:tav tm="0">
                                          <p:val>
                                            <p:strVal val="#ppt_x"/>
                                          </p:val>
                                        </p:tav>
                                        <p:tav tm="100000">
                                          <p:val>
                                            <p:strVal val="#ppt_x"/>
                                          </p:val>
                                        </p:tav>
                                      </p:tavLst>
                                    </p:anim>
                                    <p:anim calcmode="lin" valueType="num">
                                      <p:cBhvr>
                                        <p:cTn id="9" dur="1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082657" y="0"/>
            <a:ext cx="7556500" cy="4241800"/>
            <a:chOff x="2082657" y="0"/>
            <a:chExt cx="7556500" cy="4241800"/>
          </a:xfrm>
        </p:grpSpPr>
        <p:pic>
          <p:nvPicPr>
            <p:cNvPr id="12" name="图片 6">
              <a:extLst>
                <a:ext uri="{FF2B5EF4-FFF2-40B4-BE49-F238E27FC236}">
                  <a16:creationId xmlns:a16="http://schemas.microsoft.com/office/drawing/2014/main" id="{DE7C73A4-796D-994F-9362-C7FA7877F8D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82657" y="0"/>
              <a:ext cx="7556500" cy="4241800"/>
            </a:xfrm>
            <a:prstGeom prst="rect">
              <a:avLst/>
            </a:prstGeom>
          </p:spPr>
        </p:pic>
        <p:sp>
          <p:nvSpPr>
            <p:cNvPr id="13" name="TextBox 12">
              <a:extLst>
                <a:ext uri="{FF2B5EF4-FFF2-40B4-BE49-F238E27FC236}">
                  <a16:creationId xmlns:a16="http://schemas.microsoft.com/office/drawing/2014/main" id="{5D978843-FFF4-4E0D-A4B7-49C55FF85D27}"/>
                </a:ext>
              </a:extLst>
            </p:cNvPr>
            <p:cNvSpPr txBox="1"/>
            <p:nvPr/>
          </p:nvSpPr>
          <p:spPr>
            <a:xfrm>
              <a:off x="2352532" y="1307452"/>
              <a:ext cx="701675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Khởi</a:t>
              </a:r>
              <a:r>
                <a:rPr kumimoji="0" lang="en-US" sz="8000" b="1" i="0" u="none" strike="noStrike" kern="1200" cap="none" spc="0" normalizeH="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 </a:t>
              </a:r>
              <a:r>
                <a:rPr kumimoji="0" lang="en-US" sz="8000" b="1" i="0" u="none" strike="noStrike" kern="1200" cap="none" spc="0" normalizeH="0" noProof="0" dirty="0" err="1">
                  <a:ln w="22225">
                    <a:solidFill>
                      <a:srgbClr val="7030A0"/>
                    </a:solidFill>
                    <a:prstDash val="solid"/>
                  </a:ln>
                  <a:solidFill>
                    <a:srgbClr val="FFFF00"/>
                  </a:solidFill>
                  <a:effectLst>
                    <a:glow rad="228600">
                      <a:srgbClr val="70AD47">
                        <a:satMod val="175000"/>
                        <a:alpha val="40000"/>
                      </a:srgbClr>
                    </a:glow>
                  </a:effectLst>
                  <a:uLnTx/>
                  <a:uFillTx/>
                  <a:latin typeface="Arial"/>
                  <a:cs typeface="+mn-cs"/>
                </a:rPr>
                <a:t>động</a:t>
              </a:r>
              <a:endParaRPr kumimoji="0" lang="en-US" sz="8800" b="1" i="0" u="none" strike="noStrike" kern="1200" cap="none" spc="0" normalizeH="0" baseline="0" noProof="0" dirty="0">
                <a:ln w="22225">
                  <a:solidFill>
                    <a:srgbClr val="7030A0"/>
                  </a:solidFill>
                  <a:prstDash val="solid"/>
                </a:ln>
                <a:solidFill>
                  <a:srgbClr val="FFFF00"/>
                </a:solidFill>
                <a:effectLst>
                  <a:glow rad="228600">
                    <a:srgbClr val="70AD47">
                      <a:satMod val="175000"/>
                      <a:alpha val="40000"/>
                    </a:srgbClr>
                  </a:glow>
                </a:effectLst>
                <a:uLnTx/>
                <a:uFillTx/>
                <a:latin typeface="Arial"/>
                <a:cs typeface="+mn-cs"/>
              </a:endParaRPr>
            </a:p>
          </p:txBody>
        </p:sp>
      </p:grpSp>
    </p:spTree>
    <p:extLst>
      <p:ext uri="{BB962C8B-B14F-4D97-AF65-F5344CB8AC3E}">
        <p14:creationId xmlns:p14="http://schemas.microsoft.com/office/powerpoint/2010/main" val="3482981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279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A3B5D9E-199C-494A-BB7B-00FDCC05BA2A}"/>
              </a:ext>
            </a:extLst>
          </p:cNvPr>
          <p:cNvSpPr txBox="1"/>
          <p:nvPr/>
        </p:nvSpPr>
        <p:spPr>
          <a:xfrm>
            <a:off x="768460" y="820891"/>
            <a:ext cx="10709603" cy="175432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Bài</a:t>
            </a:r>
            <a:r>
              <a:rPr kumimoji="0" lang="en-US" sz="54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19:</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Chữ</a:t>
            </a:r>
            <a:r>
              <a:rPr kumimoji="0" lang="en-US" sz="5400" b="1" i="0" u="none" strike="noStrike" kern="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 </a:t>
            </a:r>
            <a:r>
              <a:rPr kumimoji="0" lang="en-US" sz="5400" b="1" i="0" u="none" strike="noStrike" kern="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và</a:t>
            </a:r>
            <a:r>
              <a:rPr kumimoji="0" lang="en-US" sz="5400" b="1" i="0" u="none" strike="noStrike" kern="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5400" b="1" i="0" u="none" strike="noStrike" kern="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những</a:t>
            </a:r>
            <a:r>
              <a:rPr kumimoji="0" lang="en-US" sz="5400" b="1" i="0" u="none" strike="noStrike" kern="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5400" b="1" i="0" u="none" strike="noStrike" kern="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người</a:t>
            </a:r>
            <a:r>
              <a:rPr kumimoji="0" lang="en-US" sz="5400" b="1" i="0" u="none" strike="noStrike" kern="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5400" b="1" i="0" u="none" strike="noStrike" kern="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bạn</a:t>
            </a:r>
            <a:endParaRPr kumimoji="0" lang="en-US" sz="54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8259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5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Yêu</a:t>
            </a:r>
            <a:r>
              <a:rPr lang="en-US" sz="5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cầu</a:t>
            </a:r>
            <a:r>
              <a:rPr lang="en-US" sz="5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cần</a:t>
            </a:r>
            <a:r>
              <a:rPr lang="en-US" sz="5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đạt</a:t>
            </a:r>
            <a:endParaRPr lang="en-US" sz="5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7" name="Group 16"/>
          <p:cNvGrpSpPr/>
          <p:nvPr/>
        </p:nvGrpSpPr>
        <p:grpSpPr>
          <a:xfrm>
            <a:off x="1865618" y="2210652"/>
            <a:ext cx="8015871" cy="1335436"/>
            <a:chOff x="1865618" y="1781194"/>
            <a:chExt cx="8460764" cy="1787196"/>
          </a:xfrm>
        </p:grpSpPr>
        <p:grpSp>
          <p:nvGrpSpPr>
            <p:cNvPr id="8" name="组合 25"/>
            <p:cNvGrpSpPr/>
            <p:nvPr/>
          </p:nvGrpSpPr>
          <p:grpSpPr>
            <a:xfrm>
              <a:off x="1865618" y="1949702"/>
              <a:ext cx="1059417" cy="846935"/>
              <a:chOff x="477164" y="1358011"/>
              <a:chExt cx="898272" cy="718110"/>
            </a:xfrm>
          </p:grpSpPr>
          <p:pic>
            <p:nvPicPr>
              <p:cNvPr id="9" name="图片 26" descr="未标题-2.png"/>
              <p:cNvPicPr>
                <a:picLocks noChangeAspect="1"/>
              </p:cNvPicPr>
              <p:nvPr/>
            </p:nvPicPr>
            <p:blipFill>
              <a:blip r:embed="rId2" cstate="print"/>
              <a:stretch>
                <a:fillRect/>
              </a:stretch>
            </p:blipFill>
            <p:spPr>
              <a:xfrm>
                <a:off x="477164" y="1358011"/>
                <a:ext cx="898272" cy="718110"/>
              </a:xfrm>
              <a:prstGeom prst="rect">
                <a:avLst/>
              </a:prstGeom>
            </p:spPr>
          </p:pic>
          <p:sp>
            <p:nvSpPr>
              <p:cNvPr id="10" name="Text Box 70"/>
              <p:cNvSpPr txBox="1">
                <a:spLocks noChangeArrowheads="1"/>
              </p:cNvSpPr>
              <p:nvPr/>
            </p:nvSpPr>
            <p:spPr bwMode="gray">
              <a:xfrm>
                <a:off x="714348" y="1428742"/>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pic>
          <p:nvPicPr>
            <p:cNvPr id="11" name="图片 37" descr="未标题-2.png"/>
            <p:cNvPicPr>
              <a:picLocks noChangeAspect="1"/>
            </p:cNvPicPr>
            <p:nvPr/>
          </p:nvPicPr>
          <p:blipFill>
            <a:blip r:embed="rId3" cstate="print"/>
            <a:stretch>
              <a:fillRect/>
            </a:stretch>
          </p:blipFill>
          <p:spPr>
            <a:xfrm>
              <a:off x="2666776" y="1781194"/>
              <a:ext cx="7659606" cy="1787196"/>
            </a:xfrm>
            <a:prstGeom prst="rect">
              <a:avLst/>
            </a:prstGeom>
          </p:spPr>
        </p:pic>
      </p:grpSp>
      <p:sp>
        <p:nvSpPr>
          <p:cNvPr id="16" name="Rectangle 15"/>
          <p:cNvSpPr/>
          <p:nvPr/>
        </p:nvSpPr>
        <p:spPr>
          <a:xfrm>
            <a:off x="4484768" y="2210652"/>
            <a:ext cx="4549697" cy="70788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000" b="1" dirty="0" err="1">
                <a:solidFill>
                  <a:schemeClr val="accent6">
                    <a:lumMod val="75000"/>
                  </a:schemeClr>
                </a:solidFill>
                <a:latin typeface="Times New Roman" panose="02020603050405020304" pitchFamily="18" charset="0"/>
                <a:cs typeface="Times New Roman" panose="02020603050405020304" pitchFamily="18" charset="0"/>
              </a:rPr>
              <a:t>Đọc</a:t>
            </a:r>
            <a:r>
              <a:rPr 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cs typeface="Times New Roman" panose="02020603050405020304" pitchFamily="18" charset="0"/>
              </a:rPr>
              <a:t>trơn</a:t>
            </a:r>
            <a:r>
              <a:rPr 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cs typeface="Times New Roman" panose="02020603050405020304" pitchFamily="18" charset="0"/>
              </a:rPr>
              <a:t>bài</a:t>
            </a:r>
            <a:r>
              <a:rPr 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cs typeface="Times New Roman" panose="02020603050405020304" pitchFamily="18" charset="0"/>
              </a:rPr>
              <a:t>tập</a:t>
            </a:r>
            <a:r>
              <a:rPr 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cs typeface="Times New Roman" panose="02020603050405020304" pitchFamily="18" charset="0"/>
              </a:rPr>
              <a:t>đọc</a:t>
            </a:r>
            <a:r>
              <a:rPr 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cs typeface="Times New Roman" panose="02020603050405020304" pitchFamily="18" charset="0"/>
              </a:rPr>
              <a:t>ngắt</a:t>
            </a:r>
            <a:r>
              <a:rPr 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cs typeface="Times New Roman" panose="02020603050405020304" pitchFamily="18" charset="0"/>
              </a:rPr>
              <a:t>nghỉ</a:t>
            </a:r>
            <a:r>
              <a:rPr 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cs typeface="Times New Roman" panose="02020603050405020304" pitchFamily="18" charset="0"/>
              </a:rPr>
              <a:t>đúng</a:t>
            </a:r>
            <a:r>
              <a:rPr 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cs typeface="Times New Roman" panose="02020603050405020304" pitchFamily="18" charset="0"/>
              </a:rPr>
              <a:t>chỗ</a:t>
            </a:r>
            <a:r>
              <a:rPr 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cs typeface="Times New Roman" panose="02020603050405020304" pitchFamily="18" charset="0"/>
              </a:rPr>
              <a:t>đọc</a:t>
            </a:r>
            <a:r>
              <a:rPr 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cs typeface="Times New Roman" panose="02020603050405020304" pitchFamily="18" charset="0"/>
              </a:rPr>
              <a:t>đúng</a:t>
            </a:r>
            <a:r>
              <a:rPr 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cs typeface="Times New Roman" panose="02020603050405020304" pitchFamily="18" charset="0"/>
              </a:rPr>
              <a:t>các</a:t>
            </a:r>
            <a:r>
              <a:rPr 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cs typeface="Times New Roman" panose="02020603050405020304" pitchFamily="18" charset="0"/>
              </a:rPr>
              <a:t>từ</a:t>
            </a:r>
            <a:r>
              <a:rPr lang="en-US" sz="2000" b="1" dirty="0">
                <a:solidFill>
                  <a:schemeClr val="accent6">
                    <a:lumMod val="75000"/>
                  </a:schemeClr>
                </a:solidFill>
                <a:latin typeface="Times New Roman" panose="02020603050405020304" pitchFamily="18" charset="0"/>
                <a:cs typeface="Times New Roman" panose="02020603050405020304" pitchFamily="18" charset="0"/>
              </a:rPr>
              <a:t> </a:t>
            </a:r>
            <a:r>
              <a:rPr lang="en-US" sz="2000" b="1" dirty="0" err="1">
                <a:solidFill>
                  <a:schemeClr val="accent6">
                    <a:lumMod val="75000"/>
                  </a:schemeClr>
                </a:solidFill>
                <a:latin typeface="Times New Roman" panose="02020603050405020304" pitchFamily="18" charset="0"/>
                <a:cs typeface="Times New Roman" panose="02020603050405020304" pitchFamily="18" charset="0"/>
              </a:rPr>
              <a:t>khó</a:t>
            </a:r>
            <a:r>
              <a:rPr lang="en-US" sz="2000" b="1" dirty="0">
                <a:solidFill>
                  <a:schemeClr val="accent6">
                    <a:lumMod val="75000"/>
                  </a:schemeClr>
                </a:solidFill>
                <a:latin typeface="Times New Roman" panose="02020603050405020304" pitchFamily="18" charset="0"/>
                <a:cs typeface="Times New Roman" panose="02020603050405020304" pitchFamily="18" charset="0"/>
              </a:rPr>
              <a:t>.</a:t>
            </a:r>
          </a:p>
        </p:txBody>
      </p:sp>
      <p:grpSp>
        <p:nvGrpSpPr>
          <p:cNvPr id="22" name="Group 21"/>
          <p:cNvGrpSpPr/>
          <p:nvPr/>
        </p:nvGrpSpPr>
        <p:grpSpPr>
          <a:xfrm>
            <a:off x="1718698" y="3546088"/>
            <a:ext cx="8162791" cy="1095296"/>
            <a:chOff x="1865618" y="2904768"/>
            <a:chExt cx="8297423" cy="1095296"/>
          </a:xfrm>
        </p:grpSpPr>
        <p:grpSp>
          <p:nvGrpSpPr>
            <p:cNvPr id="18" name="组合 28"/>
            <p:cNvGrpSpPr/>
            <p:nvPr/>
          </p:nvGrpSpPr>
          <p:grpSpPr>
            <a:xfrm>
              <a:off x="1865618" y="3044998"/>
              <a:ext cx="1059417" cy="846934"/>
              <a:chOff x="500034" y="2214560"/>
              <a:chExt cx="898272" cy="718110"/>
            </a:xfrm>
          </p:grpSpPr>
          <p:pic>
            <p:nvPicPr>
              <p:cNvPr id="19" name="图片 29" descr="未标题-2.png"/>
              <p:cNvPicPr>
                <a:picLocks noChangeAspect="1"/>
              </p:cNvPicPr>
              <p:nvPr/>
            </p:nvPicPr>
            <p:blipFill>
              <a:blip r:embed="rId4" cstate="print"/>
              <a:stretch>
                <a:fillRect/>
              </a:stretch>
            </p:blipFill>
            <p:spPr>
              <a:xfrm>
                <a:off x="500034" y="2214560"/>
                <a:ext cx="898272" cy="718110"/>
              </a:xfrm>
              <a:prstGeom prst="rect">
                <a:avLst/>
              </a:prstGeom>
            </p:spPr>
          </p:pic>
          <p:sp>
            <p:nvSpPr>
              <p:cNvPr id="20" name="Text Box 70"/>
              <p:cNvSpPr txBox="1">
                <a:spLocks noChangeArrowheads="1"/>
              </p:cNvSpPr>
              <p:nvPr/>
            </p:nvSpPr>
            <p:spPr bwMode="gray">
              <a:xfrm>
                <a:off x="714348" y="2285998"/>
                <a:ext cx="381000" cy="548020"/>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pic>
          <p:nvPicPr>
            <p:cNvPr id="21" name="图片 38" descr="未标题-2.png"/>
            <p:cNvPicPr>
              <a:picLocks noChangeAspect="1"/>
            </p:cNvPicPr>
            <p:nvPr/>
          </p:nvPicPr>
          <p:blipFill>
            <a:blip r:embed="rId5" cstate="print"/>
            <a:stretch>
              <a:fillRect/>
            </a:stretch>
          </p:blipFill>
          <p:spPr>
            <a:xfrm>
              <a:off x="2783168" y="2904768"/>
              <a:ext cx="7379873" cy="1095296"/>
            </a:xfrm>
            <a:prstGeom prst="rect">
              <a:avLst/>
            </a:prstGeom>
          </p:spPr>
        </p:pic>
      </p:grpSp>
      <p:sp>
        <p:nvSpPr>
          <p:cNvPr id="23" name="Rectangle 22"/>
          <p:cNvSpPr/>
          <p:nvPr/>
        </p:nvSpPr>
        <p:spPr>
          <a:xfrm>
            <a:off x="4239021" y="3555128"/>
            <a:ext cx="4549697" cy="707886"/>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n-US" sz="2000" b="1" dirty="0">
                <a:solidFill>
                  <a:srgbClr val="FFFF00"/>
                </a:solidFill>
                <a:latin typeface="Times New Roman" panose="02020603050405020304" pitchFamily="18" charset="0"/>
                <a:cs typeface="Times New Roman" panose="02020603050405020304" pitchFamily="18" charset="0"/>
              </a:rPr>
              <a:t>HS </a:t>
            </a:r>
            <a:r>
              <a:rPr lang="en-US" sz="2000" b="1" dirty="0" err="1">
                <a:solidFill>
                  <a:srgbClr val="FFFF00"/>
                </a:solidFill>
                <a:latin typeface="Times New Roman" panose="02020603050405020304" pitchFamily="18" charset="0"/>
                <a:cs typeface="Times New Roman" panose="02020603050405020304" pitchFamily="18" charset="0"/>
              </a:rPr>
              <a:t>Nhận</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thức</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được</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sự</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quan</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trọng</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gắn</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kết</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bạn</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bè</a:t>
            </a:r>
            <a:endParaRPr lang="en-US" sz="2000" b="1" dirty="0">
              <a:solidFill>
                <a:srgbClr val="FFFF00"/>
              </a:solidFill>
              <a:latin typeface="Times New Roman" panose="02020603050405020304" pitchFamily="18" charset="0"/>
              <a:cs typeface="Times New Roman" panose="02020603050405020304" pitchFamily="18" charset="0"/>
            </a:endParaRPr>
          </a:p>
        </p:txBody>
      </p:sp>
      <p:grpSp>
        <p:nvGrpSpPr>
          <p:cNvPr id="25" name="组合 31"/>
          <p:cNvGrpSpPr/>
          <p:nvPr/>
        </p:nvGrpSpPr>
        <p:grpSpPr>
          <a:xfrm>
            <a:off x="1824935" y="4781951"/>
            <a:ext cx="1059417" cy="846935"/>
            <a:chOff x="477164" y="3023248"/>
            <a:chExt cx="898272" cy="718110"/>
          </a:xfrm>
        </p:grpSpPr>
        <p:pic>
          <p:nvPicPr>
            <p:cNvPr id="26" name="图片 32" descr="未标题-2.png"/>
            <p:cNvPicPr>
              <a:picLocks noChangeAspect="1"/>
            </p:cNvPicPr>
            <p:nvPr/>
          </p:nvPicPr>
          <p:blipFill>
            <a:blip r:embed="rId6" cstate="print"/>
            <a:stretch>
              <a:fillRect/>
            </a:stretch>
          </p:blipFill>
          <p:spPr>
            <a:xfrm>
              <a:off x="477164" y="3023248"/>
              <a:ext cx="898272" cy="718110"/>
            </a:xfrm>
            <a:prstGeom prst="rect">
              <a:avLst/>
            </a:prstGeom>
          </p:spPr>
        </p:pic>
        <p:sp>
          <p:nvSpPr>
            <p:cNvPr id="27" name="Text Box 70"/>
            <p:cNvSpPr txBox="1">
              <a:spLocks noChangeArrowheads="1"/>
            </p:cNvSpPr>
            <p:nvPr/>
          </p:nvSpPr>
          <p:spPr bwMode="gray">
            <a:xfrm>
              <a:off x="714348" y="3143254"/>
              <a:ext cx="381000" cy="548019"/>
            </a:xfrm>
            <a:prstGeom prst="rect">
              <a:avLst/>
            </a:prstGeom>
            <a:noFill/>
            <a:ln w="9525" algn="ctr">
              <a:noFill/>
              <a:miter lim="800000"/>
              <a:headEnd/>
              <a:tailEnd/>
            </a:ln>
          </p:spPr>
          <p:txBody>
            <a:bodyPr>
              <a:spAutoFit/>
            </a:bodyPr>
            <a:lstStyle/>
            <a:p>
              <a:pPr marL="0" marR="0" lvl="0" indent="0" algn="ctr" defTabSz="1219170" rtl="0" eaLnBrk="0" fontAlgn="auto" latinLnBrk="0" hangingPunct="0">
                <a:lnSpc>
                  <a:spcPct val="100000"/>
                </a:lnSpc>
                <a:spcBef>
                  <a:spcPts val="0"/>
                </a:spcBef>
                <a:spcAft>
                  <a:spcPts val="0"/>
                </a:spcAft>
                <a:buClrTx/>
                <a:buSzTx/>
                <a:buFontTx/>
                <a:buNone/>
                <a:tabLst/>
                <a:defRPr/>
              </a:pPr>
              <a:r>
                <a:rPr kumimoji="0" lang="en-US" altLang="zh-C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9" name="Rectangle 28"/>
          <p:cNvSpPr/>
          <p:nvPr/>
        </p:nvSpPr>
        <p:spPr>
          <a:xfrm>
            <a:off x="4239021" y="4730325"/>
            <a:ext cx="4549697" cy="70788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000" b="1" i="1" dirty="0">
                <a:solidFill>
                  <a:schemeClr val="tx1"/>
                </a:solidFill>
                <a:latin typeface="Times New Roman" panose="02020603050405020304" pitchFamily="18" charset="0"/>
                <a:cs typeface="Times New Roman" panose="02020603050405020304" pitchFamily="18" charset="0"/>
              </a:rPr>
              <a:t>HSKT </a:t>
            </a:r>
            <a:r>
              <a:rPr lang="en-US" sz="2000" b="1" i="1" dirty="0" err="1">
                <a:solidFill>
                  <a:schemeClr val="tx1"/>
                </a:solidFill>
                <a:latin typeface="Times New Roman" panose="02020603050405020304" pitchFamily="18" charset="0"/>
                <a:cs typeface="Times New Roman" panose="02020603050405020304" pitchFamily="18" charset="0"/>
              </a:rPr>
              <a:t>đọc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trôi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chảy</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bài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đọc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đánh</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vần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đọc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được</a:t>
            </a:r>
            <a:r>
              <a:rPr lang="en-US" sz="2000" b="1" i="1" dirty="0">
                <a:solidFill>
                  <a:schemeClr val="tx1"/>
                </a:solidFill>
                <a:latin typeface="Times New Roman" panose="02020603050405020304" pitchFamily="18" charset="0"/>
                <a:cs typeface="Times New Roman" panose="02020603050405020304" pitchFamily="18" charset="0"/>
              </a:rPr>
              <a:t> 1 </a:t>
            </a:r>
            <a:r>
              <a:rPr lang="en-US" sz="2000" b="1" i="1" dirty="0" err="1">
                <a:solidFill>
                  <a:schemeClr val="tx1"/>
                </a:solidFill>
                <a:latin typeface="Times New Roman" panose="02020603050405020304" pitchFamily="18" charset="0"/>
                <a:cs typeface="Times New Roman" panose="02020603050405020304" pitchFamily="18" charset="0"/>
              </a:rPr>
              <a:t>đoạn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trong</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bài</a:t>
            </a:r>
            <a:endParaRPr lang="en-US" sz="2000" b="1" i="1" dirty="0">
              <a:solidFill>
                <a:schemeClr val="tx1"/>
              </a:solidFill>
              <a:latin typeface="Times New Roman" panose="02020603050405020304" pitchFamily="18" charset="0"/>
              <a:cs typeface="Times New Roman" panose="02020603050405020304" pitchFamily="18" charset="0"/>
            </a:endParaRPr>
          </a:p>
        </p:txBody>
      </p:sp>
      <p:pic>
        <p:nvPicPr>
          <p:cNvPr id="28" name="图片 39" descr="未标题-2.png"/>
          <p:cNvPicPr>
            <a:picLocks noChangeAspect="1"/>
          </p:cNvPicPr>
          <p:nvPr/>
        </p:nvPicPr>
        <p:blipFill>
          <a:blip r:embed="rId7" cstate="print"/>
          <a:stretch>
            <a:fillRect/>
          </a:stretch>
        </p:blipFill>
        <p:spPr>
          <a:xfrm>
            <a:off x="2760925" y="4641384"/>
            <a:ext cx="7063650" cy="1127723"/>
          </a:xfrm>
          <a:prstGeom prst="rect">
            <a:avLst/>
          </a:prstGeom>
        </p:spPr>
      </p:pic>
    </p:spTree>
    <p:extLst>
      <p:ext uri="{BB962C8B-B14F-4D97-AF65-F5344CB8AC3E}">
        <p14:creationId xmlns:p14="http://schemas.microsoft.com/office/powerpoint/2010/main" val="230154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250" fill="hold"/>
                                        <p:tgtEl>
                                          <p:spTgt spid="25"/>
                                        </p:tgtEl>
                                        <p:attrNameLst>
                                          <p:attrName>ppt_w</p:attrName>
                                        </p:attrNameLst>
                                      </p:cBhvr>
                                      <p:tavLst>
                                        <p:tav tm="0">
                                          <p:val>
                                            <p:fltVal val="0"/>
                                          </p:val>
                                        </p:tav>
                                        <p:tav tm="100000">
                                          <p:val>
                                            <p:strVal val="#ppt_w"/>
                                          </p:val>
                                        </p:tav>
                                      </p:tavLst>
                                    </p:anim>
                                    <p:anim calcmode="lin" valueType="num">
                                      <p:cBhvr>
                                        <p:cTn id="8" dur="250" fill="hold"/>
                                        <p:tgtEl>
                                          <p:spTgt spid="25"/>
                                        </p:tgtEl>
                                        <p:attrNameLst>
                                          <p:attrName>ppt_h</p:attrName>
                                        </p:attrNameLst>
                                      </p:cBhvr>
                                      <p:tavLst>
                                        <p:tav tm="0">
                                          <p:val>
                                            <p:fltVal val="0"/>
                                          </p:val>
                                        </p:tav>
                                        <p:tav tm="100000">
                                          <p:val>
                                            <p:strVal val="#ppt_h"/>
                                          </p:val>
                                        </p:tav>
                                      </p:tavLst>
                                    </p:anim>
                                    <p:anim calcmode="lin" valueType="num">
                                      <p:cBhvr>
                                        <p:cTn id="9" dur="250" fill="hold"/>
                                        <p:tgtEl>
                                          <p:spTgt spid="25"/>
                                        </p:tgtEl>
                                        <p:attrNameLst>
                                          <p:attrName>style.rotation</p:attrName>
                                        </p:attrNameLst>
                                      </p:cBhvr>
                                      <p:tavLst>
                                        <p:tav tm="0">
                                          <p:val>
                                            <p:fltVal val="360"/>
                                          </p:val>
                                        </p:tav>
                                        <p:tav tm="100000">
                                          <p:val>
                                            <p:fltVal val="0"/>
                                          </p:val>
                                        </p:tav>
                                      </p:tavLst>
                                    </p:anim>
                                    <p:animEffect transition="in" filter="fade">
                                      <p:cBhvr>
                                        <p:cTn id="10" dur="250"/>
                                        <p:tgtEl>
                                          <p:spTgt spid="25"/>
                                        </p:tgtEl>
                                      </p:cBhvr>
                                    </p:animEffect>
                                  </p:childTnLst>
                                </p:cTn>
                              </p:par>
                            </p:childTnLst>
                          </p:cTn>
                        </p:par>
                        <p:par>
                          <p:cTn id="11" fill="hold">
                            <p:stCondLst>
                              <p:cond delay="250"/>
                            </p:stCondLst>
                            <p:childTnLst>
                              <p:par>
                                <p:cTn id="12" presetID="22" presetClass="entr" presetSubtype="8" fill="hold" nodeType="after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wipe(left)">
                                      <p:cBhvr>
                                        <p:cTn id="1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EE9E45-660C-4CFE-AE26-C5F4CC0F0270}"/>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35073" y="485804"/>
            <a:ext cx="1167093" cy="615090"/>
          </a:xfrm>
          <a:prstGeom prst="rect">
            <a:avLst/>
          </a:prstGeom>
        </p:spPr>
      </p:pic>
      <p:sp>
        <p:nvSpPr>
          <p:cNvPr id="3" name="TextBox 2">
            <a:extLst>
              <a:ext uri="{FF2B5EF4-FFF2-40B4-BE49-F238E27FC236}">
                <a16:creationId xmlns:a16="http://schemas.microsoft.com/office/drawing/2014/main" id="{7A94F233-4033-494F-B319-E2F9FA0D405E}"/>
              </a:ext>
            </a:extLst>
          </p:cNvPr>
          <p:cNvSpPr txBox="1"/>
          <p:nvPr/>
        </p:nvSpPr>
        <p:spPr>
          <a:xfrm>
            <a:off x="1802166" y="601214"/>
            <a:ext cx="9568297" cy="1508105"/>
          </a:xfrm>
          <a:prstGeom prst="rect">
            <a:avLst/>
          </a:prstGeom>
          <a:noFill/>
        </p:spPr>
        <p:txBody>
          <a:bodyPr wrap="square" rtlCol="0">
            <a:spAutoFit/>
          </a:bodyPr>
          <a:lstStyle/>
          <a:p>
            <a:pPr algn="just">
              <a:lnSpc>
                <a:spcPct val="150000"/>
              </a:lnSpc>
            </a:pPr>
            <a:r>
              <a:rPr lang="vi-VN" sz="3200" dirty="0">
                <a:solidFill>
                  <a:srgbClr val="FFC000"/>
                </a:solidFill>
                <a:latin typeface="Arial-Rounded" panose="020B0500000000000000" pitchFamily="34" charset="0"/>
                <a:ea typeface="Arial-Rounded" panose="020B0500000000000000" pitchFamily="34" charset="0"/>
                <a:cs typeface="Arial-Rounded" panose="020B0500000000000000" pitchFamily="34" charset="0"/>
              </a:rPr>
              <a:t>Qua tên bài và tranh minh hoạ, đoán nội dung bài học.</a:t>
            </a:r>
            <a:endParaRPr lang="en-US" sz="3200" b="1" dirty="0">
              <a:solidFill>
                <a:srgbClr val="FFC000"/>
              </a:solidFill>
              <a:latin typeface="Adobe Garamond Pro" panose="02020502060506020403" pitchFamily="18"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3E4E4317-BEEE-4D84-A095-6A0995FD0FEF}"/>
              </a:ext>
            </a:extLst>
          </p:cNvPr>
          <p:cNvPicPr>
            <a:picLocks noChangeAspect="1"/>
          </p:cNvPicPr>
          <p:nvPr/>
        </p:nvPicPr>
        <p:blipFill rotWithShape="1">
          <a:blip r:embed="rId4"/>
          <a:srcRect l="4982"/>
          <a:stretch/>
        </p:blipFill>
        <p:spPr>
          <a:xfrm>
            <a:off x="2552022" y="2081443"/>
            <a:ext cx="8401728" cy="3976642"/>
          </a:xfrm>
          <a:prstGeom prst="roundRect">
            <a:avLst>
              <a:gd name="adj" fmla="val 30441"/>
            </a:avLst>
          </a:prstGeom>
        </p:spPr>
      </p:pic>
    </p:spTree>
    <p:extLst>
      <p:ext uri="{BB962C8B-B14F-4D97-AF65-F5344CB8AC3E}">
        <p14:creationId xmlns:p14="http://schemas.microsoft.com/office/powerpoint/2010/main" val="214714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V-Video Tuần 11-Bài 19.Chữ A-Đọc mẫ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0135" y="5518467"/>
            <a:ext cx="1545464" cy="870684"/>
          </a:xfrm>
          <a:prstGeom prst="rect">
            <a:avLst/>
          </a:prstGeom>
        </p:spPr>
      </p:pic>
      <p:sp>
        <p:nvSpPr>
          <p:cNvPr id="5" name="Rectangle 5"/>
          <p:cNvSpPr>
            <a:spLocks noChangeArrowheads="1"/>
          </p:cNvSpPr>
          <p:nvPr/>
        </p:nvSpPr>
        <p:spPr bwMode="auto">
          <a:xfrm>
            <a:off x="1050793" y="1263689"/>
            <a:ext cx="10955337" cy="489364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a:solidFill>
                  <a:schemeClr val="tx1"/>
                </a:solidFill>
                <a:latin typeface="Times New Roman" panose="02020603050405020304" pitchFamily="18" charset="0"/>
              </a:defRPr>
            </a:lvl1pPr>
            <a:lvl2pPr>
              <a:defRPr>
                <a:solidFill>
                  <a:schemeClr val="tx1"/>
                </a:solidFill>
                <a:latin typeface="Times New Roman" panose="02020603050405020304" pitchFamily="18" charset="0"/>
              </a:defRPr>
            </a:lvl2pPr>
            <a:lvl3pPr>
              <a:defRPr>
                <a:solidFill>
                  <a:schemeClr val="tx1"/>
                </a:solidFill>
                <a:latin typeface="Times New Roman" panose="02020603050405020304" pitchFamily="18" charset="0"/>
              </a:defRPr>
            </a:lvl3pPr>
            <a:lvl4pPr>
              <a:defRPr>
                <a:solidFill>
                  <a:schemeClr val="tx1"/>
                </a:solidFill>
                <a:latin typeface="Times New Roman" panose="02020603050405020304" pitchFamily="18" charset="0"/>
              </a:defRPr>
            </a:lvl4pPr>
            <a:lvl5pPr>
              <a:defRPr>
                <a:solidFill>
                  <a:schemeClr val="tx1"/>
                </a:solidFill>
                <a:latin typeface="Times New Roman" panose="02020603050405020304" pitchFamily="18" charset="0"/>
              </a:defRPr>
            </a:lvl5pPr>
            <a:lvl6pPr eaLnBrk="0" fontAlgn="base" hangingPunct="0">
              <a:spcBef>
                <a:spcPct val="0"/>
              </a:spcBef>
              <a:spcAft>
                <a:spcPct val="0"/>
              </a:spcAft>
              <a:defRPr>
                <a:solidFill>
                  <a:schemeClr val="tx1"/>
                </a:solidFill>
                <a:latin typeface="Times New Roman" panose="02020603050405020304" pitchFamily="18" charset="0"/>
              </a:defRPr>
            </a:lvl6pPr>
            <a:lvl7pPr eaLnBrk="0" fontAlgn="base" hangingPunct="0">
              <a:spcBef>
                <a:spcPct val="0"/>
              </a:spcBef>
              <a:spcAft>
                <a:spcPct val="0"/>
              </a:spcAft>
              <a:defRPr>
                <a:solidFill>
                  <a:schemeClr val="tx1"/>
                </a:solidFill>
                <a:latin typeface="Times New Roman" panose="02020603050405020304" pitchFamily="18" charset="0"/>
              </a:defRPr>
            </a:lvl7pPr>
            <a:lvl8pPr eaLnBrk="0" fontAlgn="base" hangingPunct="0">
              <a:spcBef>
                <a:spcPct val="0"/>
              </a:spcBef>
              <a:spcAft>
                <a:spcPct val="0"/>
              </a:spcAft>
              <a:defRPr>
                <a:solidFill>
                  <a:schemeClr val="tx1"/>
                </a:solidFill>
                <a:latin typeface="Times New Roman" panose="02020603050405020304" pitchFamily="18" charset="0"/>
              </a:defRPr>
            </a:lvl8pPr>
            <a:lvl9pPr eaLnBrk="0" fontAlgn="base" hangingPunct="0">
              <a:spcBef>
                <a:spcPct val="0"/>
              </a:spcBef>
              <a:spcAft>
                <a:spcPct val="0"/>
              </a:spcAft>
              <a:defRPr>
                <a:solidFill>
                  <a:schemeClr val="tx1"/>
                </a:solidFill>
                <a:latin typeface="Times New Roman" panose="02020603050405020304" pitchFamily="18" charset="0"/>
              </a:defRPr>
            </a:lvl9pPr>
          </a:lstStyle>
          <a:p>
            <a:pPr algn="just">
              <a:defRPr/>
            </a:pPr>
            <a:r>
              <a:rPr lang="en-US" altLang="en-US" sz="2400" dirty="0">
                <a:latin typeface="Arial" panose="020B0604020202020204" pitchFamily="34" charset="0"/>
                <a:cs typeface="Arial" panose="020B0604020202020204" pitchFamily="34" charset="0"/>
              </a:rPr>
              <a:t>	</a:t>
            </a:r>
            <a:r>
              <a:rPr lang="en-US" altLang="en-US" sz="2400" dirty="0" err="1">
                <a:cs typeface="Times New Roman" panose="02020603050405020304" pitchFamily="18" charset="0"/>
              </a:rPr>
              <a:t>Tôi</a:t>
            </a:r>
            <a:r>
              <a:rPr lang="en-US" altLang="en-US" sz="2400" dirty="0">
                <a:cs typeface="Times New Roman" panose="02020603050405020304" pitchFamily="18" charset="0"/>
              </a:rPr>
              <a:t> </a:t>
            </a:r>
            <a:r>
              <a:rPr lang="en-US" altLang="en-US" sz="2400" dirty="0" err="1">
                <a:cs typeface="Times New Roman" panose="02020603050405020304" pitchFamily="18" charset="0"/>
              </a:rPr>
              <a:t>là</a:t>
            </a:r>
            <a:r>
              <a:rPr lang="en-US" altLang="en-US" sz="2400" dirty="0">
                <a:cs typeface="Times New Roman" panose="02020603050405020304" pitchFamily="18" charset="0"/>
              </a:rPr>
              <a:t> </a:t>
            </a:r>
            <a:r>
              <a:rPr lang="en-US" altLang="en-US" sz="2400" dirty="0" err="1">
                <a:cs typeface="Times New Roman" panose="02020603050405020304" pitchFamily="18" charset="0"/>
              </a:rPr>
              <a:t>chữ</a:t>
            </a:r>
            <a:r>
              <a:rPr lang="en-US" altLang="en-US" sz="2400" dirty="0">
                <a:cs typeface="Times New Roman" panose="02020603050405020304" pitchFamily="18" charset="0"/>
              </a:rPr>
              <a:t> A. </a:t>
            </a:r>
            <a:r>
              <a:rPr lang="en-US" altLang="en-US" sz="2400" dirty="0" err="1">
                <a:cs typeface="Times New Roman" panose="02020603050405020304" pitchFamily="18" charset="0"/>
              </a:rPr>
              <a:t>Từ</a:t>
            </a:r>
            <a:r>
              <a:rPr lang="en-US" altLang="en-US" sz="2400" dirty="0">
                <a:cs typeface="Times New Roman" panose="02020603050405020304" pitchFamily="18" charset="0"/>
              </a:rPr>
              <a:t> </a:t>
            </a:r>
            <a:r>
              <a:rPr lang="en-US" altLang="en-US" sz="2400" dirty="0" err="1">
                <a:cs typeface="Times New Roman" panose="02020603050405020304" pitchFamily="18" charset="0"/>
              </a:rPr>
              <a:t>lâu</a:t>
            </a:r>
            <a:r>
              <a:rPr lang="en-US" altLang="en-US" sz="2400" dirty="0">
                <a:cs typeface="Times New Roman" panose="02020603050405020304" pitchFamily="18" charset="0"/>
              </a:rPr>
              <a:t>, </a:t>
            </a:r>
            <a:r>
              <a:rPr lang="en-US" altLang="en-US" sz="2400" dirty="0" err="1">
                <a:cs typeface="Times New Roman" panose="02020603050405020304" pitchFamily="18" charset="0"/>
              </a:rPr>
              <a:t>tôi</a:t>
            </a:r>
            <a:r>
              <a:rPr lang="en-US" altLang="en-US" sz="2400" dirty="0">
                <a:cs typeface="Times New Roman" panose="02020603050405020304" pitchFamily="18" charset="0"/>
              </a:rPr>
              <a:t> </a:t>
            </a:r>
            <a:r>
              <a:rPr lang="en-US" altLang="en-US" sz="2400" dirty="0" err="1">
                <a:cs typeface="Times New Roman" panose="02020603050405020304" pitchFamily="18" charset="0"/>
              </a:rPr>
              <a:t>đã</a:t>
            </a:r>
            <a:r>
              <a:rPr lang="en-US" altLang="en-US" sz="2400" dirty="0">
                <a:cs typeface="Times New Roman" panose="02020603050405020304" pitchFamily="18" charset="0"/>
              </a:rPr>
              <a:t> </a:t>
            </a:r>
            <a:r>
              <a:rPr lang="en-US" altLang="en-US" sz="2400" dirty="0" err="1">
                <a:cs typeface="Times New Roman" panose="02020603050405020304" pitchFamily="18" charset="0"/>
              </a:rPr>
              <a:t>nổi</a:t>
            </a:r>
            <a:r>
              <a:rPr lang="en-US" altLang="en-US" sz="2400" dirty="0">
                <a:cs typeface="Times New Roman" panose="02020603050405020304" pitchFamily="18" charset="0"/>
              </a:rPr>
              <a:t> </a:t>
            </a:r>
            <a:r>
              <a:rPr lang="en-US" altLang="en-US" sz="2400" dirty="0" err="1">
                <a:cs typeface="Times New Roman" panose="02020603050405020304" pitchFamily="18" charset="0"/>
              </a:rPr>
              <a:t>tiếng</a:t>
            </a:r>
            <a:r>
              <a:rPr lang="en-US" altLang="en-US" sz="2400" dirty="0">
                <a:cs typeface="Times New Roman" panose="02020603050405020304" pitchFamily="18" charset="0"/>
              </a:rPr>
              <a:t>. </a:t>
            </a:r>
            <a:r>
              <a:rPr lang="en-US" altLang="en-US" sz="2400" dirty="0" err="1">
                <a:cs typeface="Times New Roman" panose="02020603050405020304" pitchFamily="18" charset="0"/>
              </a:rPr>
              <a:t>Hễ</a:t>
            </a:r>
            <a:r>
              <a:rPr lang="en-US" altLang="en-US" sz="2400" dirty="0">
                <a:cs typeface="Times New Roman" panose="02020603050405020304" pitchFamily="18" charset="0"/>
              </a:rPr>
              <a:t> </a:t>
            </a:r>
            <a:r>
              <a:rPr lang="en-US" altLang="en-US" sz="2400" dirty="0" err="1">
                <a:cs typeface="Times New Roman" panose="02020603050405020304" pitchFamily="18" charset="0"/>
              </a:rPr>
              <a:t>nhắc</a:t>
            </a:r>
            <a:r>
              <a:rPr lang="en-US" altLang="en-US" sz="2400" dirty="0">
                <a:cs typeface="Times New Roman" panose="02020603050405020304" pitchFamily="18" charset="0"/>
              </a:rPr>
              <a:t> </a:t>
            </a:r>
            <a:r>
              <a:rPr lang="en-US" altLang="en-US" sz="2400" dirty="0" err="1">
                <a:cs typeface="Times New Roman" panose="02020603050405020304" pitchFamily="18" charset="0"/>
              </a:rPr>
              <a:t>đến</a:t>
            </a:r>
            <a:r>
              <a:rPr lang="en-US" altLang="en-US" sz="2400" dirty="0">
                <a:cs typeface="Times New Roman" panose="02020603050405020304" pitchFamily="18" charset="0"/>
              </a:rPr>
              <a:t> </a:t>
            </a:r>
            <a:r>
              <a:rPr lang="en-US" altLang="en-US" sz="2400" dirty="0" err="1">
                <a:cs typeface="Times New Roman" panose="02020603050405020304" pitchFamily="18" charset="0"/>
              </a:rPr>
              <a:t>tên</a:t>
            </a:r>
            <a:r>
              <a:rPr lang="en-US" altLang="en-US" sz="2400" dirty="0">
                <a:cs typeface="Times New Roman" panose="02020603050405020304" pitchFamily="18" charset="0"/>
              </a:rPr>
              <a:t> </a:t>
            </a:r>
            <a:r>
              <a:rPr lang="en-US" altLang="en-US" sz="2400" dirty="0" err="1">
                <a:cs typeface="Times New Roman" panose="02020603050405020304" pitchFamily="18" charset="0"/>
              </a:rPr>
              <a:t>tôi</a:t>
            </a:r>
            <a:r>
              <a:rPr lang="en-US" altLang="en-US" sz="2400" dirty="0">
                <a:cs typeface="Times New Roman" panose="02020603050405020304" pitchFamily="18" charset="0"/>
              </a:rPr>
              <a:t>, </a:t>
            </a:r>
            <a:r>
              <a:rPr lang="en-US" altLang="en-US" sz="2400" dirty="0" err="1">
                <a:cs typeface="Times New Roman" panose="02020603050405020304" pitchFamily="18" charset="0"/>
              </a:rPr>
              <a:t>ai</a:t>
            </a:r>
            <a:r>
              <a:rPr lang="en-US" altLang="en-US" sz="2400" dirty="0">
                <a:cs typeface="Times New Roman" panose="02020603050405020304" pitchFamily="18" charset="0"/>
              </a:rPr>
              <a:t> </a:t>
            </a:r>
            <a:r>
              <a:rPr lang="en-US" altLang="en-US" sz="2400" dirty="0" err="1">
                <a:cs typeface="Times New Roman" panose="02020603050405020304" pitchFamily="18" charset="0"/>
              </a:rPr>
              <a:t>cũng</a:t>
            </a:r>
            <a:r>
              <a:rPr lang="en-US" altLang="en-US" sz="2400" dirty="0">
                <a:cs typeface="Times New Roman" panose="02020603050405020304" pitchFamily="18" charset="0"/>
              </a:rPr>
              <a:t> </a:t>
            </a:r>
            <a:r>
              <a:rPr lang="en-US" altLang="en-US" sz="2400" dirty="0" err="1">
                <a:cs typeface="Times New Roman" panose="02020603050405020304" pitchFamily="18" charset="0"/>
              </a:rPr>
              <a:t>biết</a:t>
            </a:r>
            <a:r>
              <a:rPr lang="en-US" altLang="en-US" sz="2400" dirty="0">
                <a:cs typeface="Times New Roman" panose="02020603050405020304" pitchFamily="18" charset="0"/>
              </a:rPr>
              <a:t>. </a:t>
            </a:r>
            <a:r>
              <a:rPr lang="en-US" altLang="en-US" sz="2400" dirty="0" err="1">
                <a:cs typeface="Times New Roman" panose="02020603050405020304" pitchFamily="18" charset="0"/>
              </a:rPr>
              <a:t>Khi</a:t>
            </a:r>
            <a:r>
              <a:rPr lang="en-US" altLang="en-US" sz="2400" dirty="0">
                <a:cs typeface="Times New Roman" panose="02020603050405020304" pitchFamily="18" charset="0"/>
              </a:rPr>
              <a:t> </a:t>
            </a:r>
            <a:r>
              <a:rPr lang="en-US" altLang="en-US" sz="2400" dirty="0" err="1">
                <a:cs typeface="Times New Roman" panose="02020603050405020304" pitchFamily="18" charset="0"/>
              </a:rPr>
              <a:t>vui</a:t>
            </a:r>
            <a:r>
              <a:rPr lang="en-US" altLang="en-US" sz="2400" dirty="0">
                <a:cs typeface="Times New Roman" panose="02020603050405020304" pitchFamily="18" charset="0"/>
              </a:rPr>
              <a:t> </a:t>
            </a:r>
            <a:r>
              <a:rPr lang="en-US" altLang="en-US" sz="2400" dirty="0" err="1">
                <a:cs typeface="Times New Roman" panose="02020603050405020304" pitchFamily="18" charset="0"/>
              </a:rPr>
              <a:t>sướng</a:t>
            </a:r>
            <a:r>
              <a:rPr lang="en-US" altLang="en-US" sz="2400" dirty="0">
                <a:cs typeface="Times New Roman" panose="02020603050405020304" pitchFamily="18" charset="0"/>
              </a:rPr>
              <a:t> </a:t>
            </a:r>
            <a:r>
              <a:rPr lang="en-US" altLang="en-US" sz="2400" dirty="0" err="1">
                <a:cs typeface="Times New Roman" panose="02020603050405020304" pitchFamily="18" charset="0"/>
              </a:rPr>
              <a:t>quá</a:t>
            </a:r>
            <a:r>
              <a:rPr lang="en-US" altLang="en-US" sz="2400" dirty="0">
                <a:cs typeface="Times New Roman" panose="02020603050405020304" pitchFamily="18" charset="0"/>
              </a:rPr>
              <a:t>, </a:t>
            </a:r>
            <a:r>
              <a:rPr lang="en-US" altLang="en-US" sz="2400" dirty="0" err="1">
                <a:cs typeface="Times New Roman" panose="02020603050405020304" pitchFamily="18" charset="0"/>
              </a:rPr>
              <a:t>người</a:t>
            </a:r>
            <a:r>
              <a:rPr lang="en-US" altLang="en-US" sz="2400" dirty="0">
                <a:cs typeface="Times New Roman" panose="02020603050405020304" pitchFamily="18" charset="0"/>
              </a:rPr>
              <a:t> ta </a:t>
            </a:r>
            <a:r>
              <a:rPr lang="en-US" altLang="en-US" sz="2400" dirty="0" err="1">
                <a:cs typeface="Times New Roman" panose="02020603050405020304" pitchFamily="18" charset="0"/>
              </a:rPr>
              <a:t>thường</a:t>
            </a:r>
            <a:r>
              <a:rPr lang="en-US" altLang="en-US" sz="2400" dirty="0">
                <a:cs typeface="Times New Roman" panose="02020603050405020304" pitchFamily="18" charset="0"/>
              </a:rPr>
              <a:t> reo </a:t>
            </a:r>
            <a:r>
              <a:rPr lang="en-US" altLang="en-US" sz="2400" dirty="0" err="1">
                <a:cs typeface="Times New Roman" panose="02020603050405020304" pitchFamily="18" charset="0"/>
              </a:rPr>
              <a:t>lên</a:t>
            </a:r>
            <a:r>
              <a:rPr lang="en-US" altLang="en-US" sz="2400" dirty="0">
                <a:cs typeface="Times New Roman" panose="02020603050405020304" pitchFamily="18" charset="0"/>
              </a:rPr>
              <a:t> </a:t>
            </a:r>
            <a:r>
              <a:rPr lang="en-US" altLang="en-US" sz="2400" dirty="0" err="1">
                <a:cs typeface="Times New Roman" panose="02020603050405020304" pitchFamily="18" charset="0"/>
              </a:rPr>
              <a:t>tên</a:t>
            </a:r>
            <a:r>
              <a:rPr lang="en-US" altLang="en-US" sz="2400" dirty="0">
                <a:cs typeface="Times New Roman" panose="02020603050405020304" pitchFamily="18" charset="0"/>
              </a:rPr>
              <a:t> </a:t>
            </a:r>
            <a:r>
              <a:rPr lang="en-US" altLang="en-US" sz="2400" dirty="0" err="1">
                <a:cs typeface="Times New Roman" panose="02020603050405020304" pitchFamily="18" charset="0"/>
              </a:rPr>
              <a:t>tôi</a:t>
            </a:r>
            <a:r>
              <a:rPr lang="en-US" altLang="en-US" sz="2400" dirty="0">
                <a:cs typeface="Times New Roman" panose="02020603050405020304" pitchFamily="18" charset="0"/>
              </a:rPr>
              <a:t>. </a:t>
            </a:r>
            <a:r>
              <a:rPr lang="en-US" altLang="en-US" sz="2400" dirty="0" err="1">
                <a:cs typeface="Times New Roman" panose="02020603050405020304" pitchFamily="18" charset="0"/>
              </a:rPr>
              <a:t>Khi</a:t>
            </a:r>
            <a:r>
              <a:rPr lang="en-US" altLang="en-US" sz="2400" dirty="0">
                <a:cs typeface="Times New Roman" panose="02020603050405020304" pitchFamily="18" charset="0"/>
              </a:rPr>
              <a:t> </a:t>
            </a:r>
            <a:r>
              <a:rPr lang="en-US" altLang="en-US" sz="2400" dirty="0" err="1">
                <a:cs typeface="Times New Roman" panose="02020603050405020304" pitchFamily="18" charset="0"/>
              </a:rPr>
              <a:t>ngạc</a:t>
            </a:r>
            <a:r>
              <a:rPr lang="en-US" altLang="en-US" sz="2400" dirty="0">
                <a:cs typeface="Times New Roman" panose="02020603050405020304" pitchFamily="18" charset="0"/>
              </a:rPr>
              <a:t> </a:t>
            </a:r>
            <a:r>
              <a:rPr lang="en-US" altLang="en-US" sz="2400" dirty="0" err="1">
                <a:cs typeface="Times New Roman" panose="02020603050405020304" pitchFamily="18" charset="0"/>
              </a:rPr>
              <a:t>nhiên</a:t>
            </a:r>
            <a:r>
              <a:rPr lang="en-US" altLang="en-US" sz="2400" dirty="0">
                <a:cs typeface="Times New Roman" panose="02020603050405020304" pitchFamily="18" charset="0"/>
              </a:rPr>
              <a:t>, </a:t>
            </a:r>
            <a:r>
              <a:rPr lang="en-US" altLang="en-US" sz="2400" dirty="0" err="1">
                <a:cs typeface="Times New Roman" panose="02020603050405020304" pitchFamily="18" charset="0"/>
              </a:rPr>
              <a:t>sửng</a:t>
            </a:r>
            <a:r>
              <a:rPr lang="en-US" altLang="en-US" sz="2400" dirty="0">
                <a:cs typeface="Times New Roman" panose="02020603050405020304" pitchFamily="18" charset="0"/>
              </a:rPr>
              <a:t> </a:t>
            </a:r>
            <a:r>
              <a:rPr lang="en-US" altLang="en-US" sz="2400" dirty="0" err="1">
                <a:cs typeface="Times New Roman" panose="02020603050405020304" pitchFamily="18" charset="0"/>
              </a:rPr>
              <a:t>sốt</a:t>
            </a:r>
            <a:r>
              <a:rPr lang="en-US" altLang="en-US" sz="2400" dirty="0">
                <a:cs typeface="Times New Roman" panose="02020603050405020304" pitchFamily="18" charset="0"/>
              </a:rPr>
              <a:t>, </a:t>
            </a:r>
            <a:r>
              <a:rPr lang="en-US" altLang="en-US" sz="2400" dirty="0" err="1">
                <a:cs typeface="Times New Roman" panose="02020603050405020304" pitchFamily="18" charset="0"/>
              </a:rPr>
              <a:t>người</a:t>
            </a:r>
            <a:r>
              <a:rPr lang="en-US" altLang="en-US" sz="2400" dirty="0">
                <a:cs typeface="Times New Roman" panose="02020603050405020304" pitchFamily="18" charset="0"/>
              </a:rPr>
              <a:t> ta </a:t>
            </a:r>
            <a:r>
              <a:rPr lang="en-US" altLang="en-US" sz="2400" dirty="0" err="1">
                <a:cs typeface="Times New Roman" panose="02020603050405020304" pitchFamily="18" charset="0"/>
              </a:rPr>
              <a:t>cũng</a:t>
            </a:r>
            <a:r>
              <a:rPr lang="en-US" altLang="en-US" sz="2400" dirty="0">
                <a:cs typeface="Times New Roman" panose="02020603050405020304" pitchFamily="18" charset="0"/>
              </a:rPr>
              <a:t> </a:t>
            </a:r>
            <a:r>
              <a:rPr lang="en-US" altLang="en-US" sz="2400" dirty="0" err="1">
                <a:cs typeface="Times New Roman" panose="02020603050405020304" pitchFamily="18" charset="0"/>
              </a:rPr>
              <a:t>gọi</a:t>
            </a:r>
            <a:r>
              <a:rPr lang="en-US" altLang="en-US" sz="2400" dirty="0">
                <a:cs typeface="Times New Roman" panose="02020603050405020304" pitchFamily="18" charset="0"/>
              </a:rPr>
              <a:t> </a:t>
            </a:r>
            <a:r>
              <a:rPr lang="en-US" altLang="en-US" sz="2400" dirty="0" err="1">
                <a:cs typeface="Times New Roman" panose="02020603050405020304" pitchFamily="18" charset="0"/>
              </a:rPr>
              <a:t>tên</a:t>
            </a:r>
            <a:r>
              <a:rPr lang="en-US" altLang="en-US" sz="2400" dirty="0">
                <a:cs typeface="Times New Roman" panose="02020603050405020304" pitchFamily="18" charset="0"/>
              </a:rPr>
              <a:t> </a:t>
            </a:r>
            <a:r>
              <a:rPr lang="en-US" altLang="en-US" sz="2400" dirty="0" err="1">
                <a:cs typeface="Times New Roman" panose="02020603050405020304" pitchFamily="18" charset="0"/>
              </a:rPr>
              <a:t>tôi</a:t>
            </a:r>
            <a:r>
              <a:rPr lang="en-US" altLang="en-US" sz="2400" dirty="0">
                <a:cs typeface="Times New Roman" panose="02020603050405020304" pitchFamily="18" charset="0"/>
              </a:rPr>
              <a:t>.</a:t>
            </a:r>
          </a:p>
          <a:p>
            <a:pPr algn="just">
              <a:defRPr/>
            </a:pPr>
            <a:r>
              <a:rPr lang="en-US" altLang="en-US" sz="2400" dirty="0">
                <a:cs typeface="Times New Roman" panose="02020603050405020304" pitchFamily="18" charset="0"/>
              </a:rPr>
              <a:t>	</a:t>
            </a:r>
            <a:r>
              <a:rPr lang="en-US" altLang="en-US" sz="2400" dirty="0" err="1">
                <a:cs typeface="Times New Roman" panose="02020603050405020304" pitchFamily="18" charset="0"/>
              </a:rPr>
              <a:t>Tôi</a:t>
            </a:r>
            <a:r>
              <a:rPr lang="en-US" altLang="en-US" sz="2400" dirty="0">
                <a:cs typeface="Times New Roman" panose="02020603050405020304" pitchFamily="18" charset="0"/>
              </a:rPr>
              <a:t> </a:t>
            </a:r>
            <a:r>
              <a:rPr lang="en-US" altLang="en-US" sz="2400" dirty="0" err="1">
                <a:cs typeface="Times New Roman" panose="02020603050405020304" pitchFamily="18" charset="0"/>
              </a:rPr>
              <a:t>đứng</a:t>
            </a:r>
            <a:r>
              <a:rPr lang="en-US" altLang="en-US" sz="2400" dirty="0">
                <a:cs typeface="Times New Roman" panose="02020603050405020304" pitchFamily="18" charset="0"/>
              </a:rPr>
              <a:t> </a:t>
            </a:r>
            <a:r>
              <a:rPr lang="en-US" altLang="en-US" sz="2400" dirty="0" err="1">
                <a:cs typeface="Times New Roman" panose="02020603050405020304" pitchFamily="18" charset="0"/>
              </a:rPr>
              <a:t>đầu</a:t>
            </a:r>
            <a:r>
              <a:rPr lang="en-US" altLang="en-US" sz="2400" dirty="0">
                <a:cs typeface="Times New Roman" panose="02020603050405020304" pitchFamily="18" charset="0"/>
              </a:rPr>
              <a:t> </a:t>
            </a:r>
            <a:r>
              <a:rPr lang="en-US" altLang="en-US" sz="2400" dirty="0" err="1">
                <a:cs typeface="Times New Roman" panose="02020603050405020304" pitchFamily="18" charset="0"/>
              </a:rPr>
              <a:t>bảng</a:t>
            </a:r>
            <a:r>
              <a:rPr lang="en-US" altLang="en-US" sz="2400" dirty="0">
                <a:cs typeface="Times New Roman" panose="02020603050405020304" pitchFamily="18" charset="0"/>
              </a:rPr>
              <a:t> </a:t>
            </a:r>
            <a:r>
              <a:rPr lang="en-US" altLang="en-US" sz="2400" dirty="0" err="1">
                <a:cs typeface="Times New Roman" panose="02020603050405020304" pitchFamily="18" charset="0"/>
              </a:rPr>
              <a:t>chữ</a:t>
            </a:r>
            <a:r>
              <a:rPr lang="en-US" altLang="en-US" sz="2400" dirty="0">
                <a:cs typeface="Times New Roman" panose="02020603050405020304" pitchFamily="18" charset="0"/>
              </a:rPr>
              <a:t> </a:t>
            </a:r>
            <a:r>
              <a:rPr lang="en-US" altLang="en-US" sz="2400" dirty="0" err="1">
                <a:cs typeface="Times New Roman" panose="02020603050405020304" pitchFamily="18" charset="0"/>
              </a:rPr>
              <a:t>cái</a:t>
            </a:r>
            <a:r>
              <a:rPr lang="en-US" altLang="en-US" sz="2400" dirty="0">
                <a:cs typeface="Times New Roman" panose="02020603050405020304" pitchFamily="18" charset="0"/>
              </a:rPr>
              <a:t> </a:t>
            </a:r>
            <a:r>
              <a:rPr lang="en-US" altLang="en-US" sz="2400" dirty="0" err="1">
                <a:cs typeface="Times New Roman" panose="02020603050405020304" pitchFamily="18" charset="0"/>
              </a:rPr>
              <a:t>tiếng</a:t>
            </a:r>
            <a:r>
              <a:rPr lang="en-US" altLang="en-US" sz="2400" dirty="0">
                <a:cs typeface="Times New Roman" panose="02020603050405020304" pitchFamily="18" charset="0"/>
              </a:rPr>
              <a:t> </a:t>
            </a:r>
            <a:r>
              <a:rPr lang="en-US" altLang="en-US" sz="2400" dirty="0" err="1">
                <a:cs typeface="Times New Roman" panose="02020603050405020304" pitchFamily="18" charset="0"/>
              </a:rPr>
              <a:t>Việt</a:t>
            </a:r>
            <a:r>
              <a:rPr lang="en-US" altLang="en-US" sz="2400" dirty="0">
                <a:cs typeface="Times New Roman" panose="02020603050405020304" pitchFamily="18" charset="0"/>
              </a:rPr>
              <a:t>. </a:t>
            </a:r>
            <a:r>
              <a:rPr lang="en-US" altLang="en-US" sz="2400" dirty="0" err="1">
                <a:cs typeface="Times New Roman" panose="02020603050405020304" pitchFamily="18" charset="0"/>
              </a:rPr>
              <a:t>Trong</a:t>
            </a:r>
            <a:r>
              <a:rPr lang="en-US" altLang="en-US" sz="2400" dirty="0">
                <a:cs typeface="Times New Roman" panose="02020603050405020304" pitchFamily="18" charset="0"/>
              </a:rPr>
              <a:t> </a:t>
            </a:r>
            <a:r>
              <a:rPr lang="en-US" altLang="en-US" sz="2400" dirty="0" err="1">
                <a:cs typeface="Times New Roman" panose="02020603050405020304" pitchFamily="18" charset="0"/>
              </a:rPr>
              <a:t>bảng</a:t>
            </a:r>
            <a:r>
              <a:rPr lang="en-US" altLang="en-US" sz="2400" dirty="0">
                <a:cs typeface="Times New Roman" panose="02020603050405020304" pitchFamily="18" charset="0"/>
              </a:rPr>
              <a:t> </a:t>
            </a:r>
            <a:r>
              <a:rPr lang="en-US" altLang="en-US" sz="2400" dirty="0" err="1">
                <a:cs typeface="Times New Roman" panose="02020603050405020304" pitchFamily="18" charset="0"/>
              </a:rPr>
              <a:t>chữ</a:t>
            </a:r>
            <a:r>
              <a:rPr lang="en-US" altLang="en-US" sz="2400" dirty="0">
                <a:cs typeface="Times New Roman" panose="02020603050405020304" pitchFamily="18" charset="0"/>
              </a:rPr>
              <a:t> </a:t>
            </a:r>
            <a:r>
              <a:rPr lang="en-US" altLang="en-US" sz="2400" dirty="0" err="1">
                <a:cs typeface="Times New Roman" panose="02020603050405020304" pitchFamily="18" charset="0"/>
              </a:rPr>
              <a:t>cái</a:t>
            </a:r>
            <a:r>
              <a:rPr lang="en-US" altLang="en-US" sz="2400" dirty="0">
                <a:cs typeface="Times New Roman" panose="02020603050405020304" pitchFamily="18" charset="0"/>
              </a:rPr>
              <a:t> </a:t>
            </a:r>
            <a:r>
              <a:rPr lang="en-US" altLang="en-US" sz="2400" dirty="0" err="1">
                <a:cs typeface="Times New Roman" panose="02020603050405020304" pitchFamily="18" charset="0"/>
              </a:rPr>
              <a:t>của</a:t>
            </a:r>
            <a:r>
              <a:rPr lang="en-US" altLang="en-US" sz="2400" dirty="0">
                <a:cs typeface="Times New Roman" panose="02020603050405020304" pitchFamily="18" charset="0"/>
              </a:rPr>
              <a:t> </a:t>
            </a:r>
            <a:r>
              <a:rPr lang="en-US" altLang="en-US" sz="2400" dirty="0" err="1">
                <a:cs typeface="Times New Roman" panose="02020603050405020304" pitchFamily="18" charset="0"/>
              </a:rPr>
              <a:t>nhiều</a:t>
            </a:r>
            <a:r>
              <a:rPr lang="en-US" altLang="en-US" sz="2400" dirty="0">
                <a:cs typeface="Times New Roman" panose="02020603050405020304" pitchFamily="18" charset="0"/>
              </a:rPr>
              <a:t> </a:t>
            </a:r>
            <a:r>
              <a:rPr lang="en-US" altLang="en-US" sz="2400" dirty="0" err="1">
                <a:cs typeface="Times New Roman" panose="02020603050405020304" pitchFamily="18" charset="0"/>
              </a:rPr>
              <a:t>nước</a:t>
            </a:r>
            <a:r>
              <a:rPr lang="en-US" altLang="en-US" sz="2400" dirty="0">
                <a:cs typeface="Times New Roman" panose="02020603050405020304" pitchFamily="18" charset="0"/>
              </a:rPr>
              <a:t>, </a:t>
            </a:r>
            <a:r>
              <a:rPr lang="en-US" altLang="en-US" sz="2400" dirty="0" err="1">
                <a:cs typeface="Times New Roman" panose="02020603050405020304" pitchFamily="18" charset="0"/>
              </a:rPr>
              <a:t>tôi</a:t>
            </a:r>
            <a:r>
              <a:rPr lang="en-US" altLang="en-US" sz="2400" dirty="0">
                <a:cs typeface="Times New Roman" panose="02020603050405020304" pitchFamily="18" charset="0"/>
              </a:rPr>
              <a:t> </a:t>
            </a:r>
            <a:r>
              <a:rPr lang="en-US" altLang="en-US" sz="2400" dirty="0" err="1">
                <a:cs typeface="Times New Roman" panose="02020603050405020304" pitchFamily="18" charset="0"/>
              </a:rPr>
              <a:t>cũng</a:t>
            </a:r>
            <a:r>
              <a:rPr lang="en-US" altLang="en-US" sz="2400" dirty="0">
                <a:cs typeface="Times New Roman" panose="02020603050405020304" pitchFamily="18" charset="0"/>
              </a:rPr>
              <a:t> </a:t>
            </a:r>
            <a:r>
              <a:rPr lang="en-US" altLang="en-US" sz="2400" dirty="0" err="1">
                <a:cs typeface="Times New Roman" panose="02020603050405020304" pitchFamily="18" charset="0"/>
              </a:rPr>
              <a:t>được</a:t>
            </a:r>
            <a:r>
              <a:rPr lang="en-US" altLang="en-US" sz="2400" dirty="0">
                <a:cs typeface="Times New Roman" panose="02020603050405020304" pitchFamily="18" charset="0"/>
              </a:rPr>
              <a:t> </a:t>
            </a:r>
            <a:r>
              <a:rPr lang="en-US" altLang="en-US" sz="2400" dirty="0" err="1">
                <a:cs typeface="Times New Roman" panose="02020603050405020304" pitchFamily="18" charset="0"/>
              </a:rPr>
              <a:t>người</a:t>
            </a:r>
            <a:r>
              <a:rPr lang="en-US" altLang="en-US" sz="2400" dirty="0">
                <a:cs typeface="Times New Roman" panose="02020603050405020304" pitchFamily="18" charset="0"/>
              </a:rPr>
              <a:t> ta </a:t>
            </a:r>
            <a:r>
              <a:rPr lang="en-US" altLang="en-US" sz="2400" dirty="0" err="1">
                <a:cs typeface="Times New Roman" panose="02020603050405020304" pitchFamily="18" charset="0"/>
              </a:rPr>
              <a:t>trân</a:t>
            </a:r>
            <a:r>
              <a:rPr lang="en-US" altLang="en-US" sz="2400" dirty="0">
                <a:cs typeface="Times New Roman" panose="02020603050405020304" pitchFamily="18" charset="0"/>
              </a:rPr>
              <a:t> </a:t>
            </a:r>
            <a:r>
              <a:rPr lang="en-US" altLang="en-US" sz="2400" dirty="0" err="1">
                <a:cs typeface="Times New Roman" panose="02020603050405020304" pitchFamily="18" charset="0"/>
              </a:rPr>
              <a:t>trọng</a:t>
            </a:r>
            <a:r>
              <a:rPr lang="en-US" altLang="en-US" sz="2400" dirty="0">
                <a:cs typeface="Times New Roman" panose="02020603050405020304" pitchFamily="18" charset="0"/>
              </a:rPr>
              <a:t> </a:t>
            </a:r>
            <a:r>
              <a:rPr lang="en-US" altLang="en-US" sz="2400" dirty="0" err="1">
                <a:cs typeface="Times New Roman" panose="02020603050405020304" pitchFamily="18" charset="0"/>
              </a:rPr>
              <a:t>xếp</a:t>
            </a:r>
            <a:r>
              <a:rPr lang="en-US" altLang="en-US" sz="2400" dirty="0">
                <a:cs typeface="Times New Roman" panose="02020603050405020304" pitchFamily="18" charset="0"/>
              </a:rPr>
              <a:t> ở </a:t>
            </a:r>
            <a:r>
              <a:rPr lang="en-US" altLang="en-US" sz="2400" dirty="0" err="1">
                <a:cs typeface="Times New Roman" panose="02020603050405020304" pitchFamily="18" charset="0"/>
              </a:rPr>
              <a:t>đầu</a:t>
            </a:r>
            <a:r>
              <a:rPr lang="en-US" altLang="en-US" sz="2400" dirty="0">
                <a:cs typeface="Times New Roman" panose="02020603050405020304" pitchFamily="18" charset="0"/>
              </a:rPr>
              <a:t> </a:t>
            </a:r>
            <a:r>
              <a:rPr lang="en-US" altLang="en-US" sz="2400" dirty="0" err="1">
                <a:cs typeface="Times New Roman" panose="02020603050405020304" pitchFamily="18" charset="0"/>
              </a:rPr>
              <a:t>hàng</a:t>
            </a:r>
            <a:r>
              <a:rPr lang="en-US" altLang="en-US" sz="2400" dirty="0">
                <a:cs typeface="Times New Roman" panose="02020603050405020304" pitchFamily="18" charset="0"/>
              </a:rPr>
              <a:t>. </a:t>
            </a:r>
            <a:r>
              <a:rPr lang="en-US" altLang="en-US" sz="2400" dirty="0" err="1">
                <a:cs typeface="Times New Roman" panose="02020603050405020304" pitchFamily="18" charset="0"/>
              </a:rPr>
              <a:t>Hằng</a:t>
            </a:r>
            <a:r>
              <a:rPr lang="en-US" altLang="en-US" sz="2400" dirty="0">
                <a:cs typeface="Times New Roman" panose="02020603050405020304" pitchFamily="18" charset="0"/>
              </a:rPr>
              <a:t> </a:t>
            </a:r>
            <a:r>
              <a:rPr lang="en-US" altLang="en-US" sz="2400" dirty="0" err="1">
                <a:cs typeface="Times New Roman" panose="02020603050405020304" pitchFamily="18" charset="0"/>
              </a:rPr>
              <a:t>năm</a:t>
            </a:r>
            <a:r>
              <a:rPr lang="en-US" altLang="en-US" sz="2400" dirty="0">
                <a:cs typeface="Times New Roman" panose="02020603050405020304" pitchFamily="18" charset="0"/>
              </a:rPr>
              <a:t>, </a:t>
            </a:r>
            <a:r>
              <a:rPr lang="en-US" altLang="en-US" sz="2400" dirty="0" err="1">
                <a:cs typeface="Times New Roman" panose="02020603050405020304" pitchFamily="18" charset="0"/>
              </a:rPr>
              <a:t>cứ</a:t>
            </a:r>
            <a:r>
              <a:rPr lang="en-US" altLang="en-US" sz="2400" dirty="0">
                <a:cs typeface="Times New Roman" panose="02020603050405020304" pitchFamily="18" charset="0"/>
              </a:rPr>
              <a:t> </a:t>
            </a:r>
            <a:r>
              <a:rPr lang="en-US" altLang="en-US" sz="2400" dirty="0" err="1">
                <a:cs typeface="Times New Roman" panose="02020603050405020304" pitchFamily="18" charset="0"/>
              </a:rPr>
              <a:t>đến</a:t>
            </a:r>
            <a:r>
              <a:rPr lang="en-US" altLang="en-US" sz="2400" dirty="0">
                <a:cs typeface="Times New Roman" panose="02020603050405020304" pitchFamily="18" charset="0"/>
              </a:rPr>
              <a:t> </a:t>
            </a:r>
            <a:r>
              <a:rPr lang="en-US" altLang="en-US" sz="2400" dirty="0" err="1">
                <a:cs typeface="Times New Roman" panose="02020603050405020304" pitchFamily="18" charset="0"/>
              </a:rPr>
              <a:t>ngày</a:t>
            </a:r>
            <a:r>
              <a:rPr lang="en-US" altLang="en-US" sz="2400" dirty="0">
                <a:cs typeface="Times New Roman" panose="02020603050405020304" pitchFamily="18" charset="0"/>
              </a:rPr>
              <a:t> </a:t>
            </a:r>
            <a:r>
              <a:rPr lang="en-US" altLang="en-US" sz="2400" dirty="0" err="1">
                <a:cs typeface="Times New Roman" panose="02020603050405020304" pitchFamily="18" charset="0"/>
              </a:rPr>
              <a:t>khai</a:t>
            </a:r>
            <a:r>
              <a:rPr lang="en-US" altLang="en-US" sz="2400" dirty="0">
                <a:cs typeface="Times New Roman" panose="02020603050405020304" pitchFamily="18" charset="0"/>
              </a:rPr>
              <a:t> </a:t>
            </a:r>
            <a:r>
              <a:rPr lang="en-US" altLang="en-US" sz="2400" dirty="0" err="1">
                <a:cs typeface="Times New Roman" panose="02020603050405020304" pitchFamily="18" charset="0"/>
              </a:rPr>
              <a:t>trường</a:t>
            </a:r>
            <a:r>
              <a:rPr lang="en-US" altLang="en-US" sz="2400" dirty="0">
                <a:cs typeface="Times New Roman" panose="02020603050405020304" pitchFamily="18" charset="0"/>
              </a:rPr>
              <a:t>, </a:t>
            </a:r>
            <a:r>
              <a:rPr lang="en-US" altLang="en-US" sz="2400" dirty="0" err="1">
                <a:cs typeface="Times New Roman" panose="02020603050405020304" pitchFamily="18" charset="0"/>
              </a:rPr>
              <a:t>rất</a:t>
            </a:r>
            <a:r>
              <a:rPr lang="en-US" altLang="en-US" sz="2400" dirty="0">
                <a:cs typeface="Times New Roman" panose="02020603050405020304" pitchFamily="18" charset="0"/>
              </a:rPr>
              <a:t> </a:t>
            </a:r>
            <a:r>
              <a:rPr lang="en-US" altLang="en-US" sz="2400" dirty="0" err="1">
                <a:cs typeface="Times New Roman" panose="02020603050405020304" pitchFamily="18" charset="0"/>
              </a:rPr>
              <a:t>nhiều</a:t>
            </a:r>
            <a:r>
              <a:rPr lang="en-US" altLang="en-US" sz="2400" dirty="0">
                <a:cs typeface="Times New Roman" panose="02020603050405020304" pitchFamily="18" charset="0"/>
              </a:rPr>
              <a:t> </a:t>
            </a:r>
            <a:r>
              <a:rPr lang="en-US" altLang="en-US" sz="2400" dirty="0" err="1">
                <a:cs typeface="Times New Roman" panose="02020603050405020304" pitchFamily="18" charset="0"/>
              </a:rPr>
              <a:t>trẻ</a:t>
            </a:r>
            <a:r>
              <a:rPr lang="en-US" altLang="en-US" sz="2400" dirty="0">
                <a:cs typeface="Times New Roman" panose="02020603050405020304" pitchFamily="18" charset="0"/>
              </a:rPr>
              <a:t> </a:t>
            </a:r>
            <a:r>
              <a:rPr lang="en-US" altLang="en-US" sz="2400" dirty="0" err="1">
                <a:cs typeface="Times New Roman" panose="02020603050405020304" pitchFamily="18" charset="0"/>
              </a:rPr>
              <a:t>em</a:t>
            </a:r>
            <a:r>
              <a:rPr lang="en-US" altLang="en-US" sz="2400" dirty="0">
                <a:cs typeface="Times New Roman" panose="02020603050405020304" pitchFamily="18" charset="0"/>
              </a:rPr>
              <a:t> </a:t>
            </a:r>
            <a:r>
              <a:rPr lang="en-US" altLang="en-US" sz="2400" dirty="0" err="1">
                <a:cs typeface="Times New Roman" panose="02020603050405020304" pitchFamily="18" charset="0"/>
              </a:rPr>
              <a:t>làm</a:t>
            </a:r>
            <a:r>
              <a:rPr lang="en-US" altLang="en-US" sz="2400" dirty="0">
                <a:cs typeface="Times New Roman" panose="02020603050405020304" pitchFamily="18" charset="0"/>
              </a:rPr>
              <a:t> </a:t>
            </a:r>
            <a:r>
              <a:rPr lang="en-US" altLang="en-US" sz="2400" dirty="0" err="1">
                <a:cs typeface="Times New Roman" panose="02020603050405020304" pitchFamily="18" charset="0"/>
              </a:rPr>
              <a:t>quen</a:t>
            </a:r>
            <a:r>
              <a:rPr lang="en-US" altLang="en-US" sz="2400" dirty="0">
                <a:cs typeface="Times New Roman" panose="02020603050405020304" pitchFamily="18" charset="0"/>
              </a:rPr>
              <a:t> </a:t>
            </a:r>
            <a:r>
              <a:rPr lang="en-US" altLang="en-US" sz="2400" dirty="0" err="1">
                <a:cs typeface="Times New Roman" panose="02020603050405020304" pitchFamily="18" charset="0"/>
              </a:rPr>
              <a:t>với</a:t>
            </a:r>
            <a:r>
              <a:rPr lang="en-US" altLang="en-US" sz="2400" dirty="0">
                <a:cs typeface="Times New Roman" panose="02020603050405020304" pitchFamily="18" charset="0"/>
              </a:rPr>
              <a:t> </a:t>
            </a:r>
            <a:r>
              <a:rPr lang="en-US" altLang="en-US" sz="2400" dirty="0" err="1">
                <a:cs typeface="Times New Roman" panose="02020603050405020304" pitchFamily="18" charset="0"/>
              </a:rPr>
              <a:t>tôi</a:t>
            </a:r>
            <a:r>
              <a:rPr lang="en-US" altLang="en-US" sz="2400" dirty="0">
                <a:cs typeface="Times New Roman" panose="02020603050405020304" pitchFamily="18" charset="0"/>
              </a:rPr>
              <a:t> </a:t>
            </a:r>
            <a:r>
              <a:rPr lang="en-US" altLang="en-US" sz="2400" dirty="0" err="1">
                <a:cs typeface="Times New Roman" panose="02020603050405020304" pitchFamily="18" charset="0"/>
              </a:rPr>
              <a:t>trước</a:t>
            </a:r>
            <a:r>
              <a:rPr lang="en-US" altLang="en-US" sz="2400" dirty="0">
                <a:cs typeface="Times New Roman" panose="02020603050405020304" pitchFamily="18" charset="0"/>
              </a:rPr>
              <a:t> </a:t>
            </a:r>
            <a:r>
              <a:rPr lang="en-US" altLang="en-US" sz="2400" dirty="0" err="1">
                <a:cs typeface="Times New Roman" panose="02020603050405020304" pitchFamily="18" charset="0"/>
              </a:rPr>
              <a:t>tiên</a:t>
            </a:r>
            <a:r>
              <a:rPr lang="en-US" altLang="en-US" sz="2400" dirty="0">
                <a:cs typeface="Times New Roman" panose="02020603050405020304" pitchFamily="18" charset="0"/>
              </a:rPr>
              <a:t>.</a:t>
            </a:r>
          </a:p>
          <a:p>
            <a:pPr algn="just">
              <a:defRPr/>
            </a:pPr>
            <a:r>
              <a:rPr lang="en-US" altLang="en-US" sz="2400" dirty="0">
                <a:cs typeface="Times New Roman" panose="02020603050405020304" pitchFamily="18" charset="0"/>
              </a:rPr>
              <a:t>	</a:t>
            </a:r>
            <a:r>
              <a:rPr lang="en-US" altLang="en-US" sz="2400" dirty="0" err="1">
                <a:cs typeface="Times New Roman" panose="02020603050405020304" pitchFamily="18" charset="0"/>
              </a:rPr>
              <a:t>Tôi</a:t>
            </a:r>
            <a:r>
              <a:rPr lang="en-US" altLang="en-US" sz="2400" dirty="0">
                <a:cs typeface="Times New Roman" panose="02020603050405020304" pitchFamily="18" charset="0"/>
              </a:rPr>
              <a:t> </a:t>
            </a:r>
            <a:r>
              <a:rPr lang="en-US" altLang="en-US" sz="2400" dirty="0" err="1">
                <a:cs typeface="Times New Roman" panose="02020603050405020304" pitchFamily="18" charset="0"/>
              </a:rPr>
              <a:t>luôn</a:t>
            </a:r>
            <a:r>
              <a:rPr lang="en-US" altLang="en-US" sz="2400" dirty="0">
                <a:cs typeface="Times New Roman" panose="02020603050405020304" pitchFamily="18" charset="0"/>
              </a:rPr>
              <a:t> </a:t>
            </a:r>
            <a:r>
              <a:rPr lang="en-US" altLang="en-US" sz="2400" dirty="0" err="1">
                <a:cs typeface="Times New Roman" panose="02020603050405020304" pitchFamily="18" charset="0"/>
              </a:rPr>
              <a:t>mơ</a:t>
            </a:r>
            <a:r>
              <a:rPr lang="en-US" altLang="en-US" sz="2400" dirty="0">
                <a:cs typeface="Times New Roman" panose="02020603050405020304" pitchFamily="18" charset="0"/>
              </a:rPr>
              <a:t> </a:t>
            </a:r>
            <a:r>
              <a:rPr lang="en-US" altLang="en-US" sz="2400" dirty="0" err="1">
                <a:cs typeface="Times New Roman" panose="02020603050405020304" pitchFamily="18" charset="0"/>
              </a:rPr>
              <a:t>ước</a:t>
            </a:r>
            <a:r>
              <a:rPr lang="en-US" altLang="en-US" sz="2400" dirty="0">
                <a:cs typeface="Times New Roman" panose="02020603050405020304" pitchFamily="18" charset="0"/>
              </a:rPr>
              <a:t> </a:t>
            </a:r>
            <a:r>
              <a:rPr lang="en-US" altLang="en-US" sz="2400" dirty="0" err="1">
                <a:cs typeface="Times New Roman" panose="02020603050405020304" pitchFamily="18" charset="0"/>
              </a:rPr>
              <a:t>chỉ</a:t>
            </a:r>
            <a:r>
              <a:rPr lang="en-US" altLang="en-US" sz="2400" dirty="0">
                <a:cs typeface="Times New Roman" panose="02020603050405020304" pitchFamily="18" charset="0"/>
              </a:rPr>
              <a:t> </a:t>
            </a:r>
            <a:r>
              <a:rPr lang="en-US" altLang="en-US" sz="2400" dirty="0" err="1">
                <a:cs typeface="Times New Roman" panose="02020603050405020304" pitchFamily="18" charset="0"/>
              </a:rPr>
              <a:t>mình</a:t>
            </a:r>
            <a:r>
              <a:rPr lang="en-US" altLang="en-US" sz="2400" dirty="0">
                <a:cs typeface="Times New Roman" panose="02020603050405020304" pitchFamily="18" charset="0"/>
              </a:rPr>
              <a:t> </a:t>
            </a:r>
            <a:r>
              <a:rPr lang="en-US" altLang="en-US" sz="2400" dirty="0" err="1">
                <a:cs typeface="Times New Roman" panose="02020603050405020304" pitchFamily="18" charset="0"/>
              </a:rPr>
              <a:t>tôi</a:t>
            </a:r>
            <a:r>
              <a:rPr lang="en-US" altLang="en-US" sz="2400" dirty="0">
                <a:cs typeface="Times New Roman" panose="02020603050405020304" pitchFamily="18" charset="0"/>
              </a:rPr>
              <a:t> </a:t>
            </a:r>
            <a:r>
              <a:rPr lang="en-US" altLang="en-US" sz="2400" dirty="0" err="1">
                <a:cs typeface="Times New Roman" panose="02020603050405020304" pitchFamily="18" charset="0"/>
              </a:rPr>
              <a:t>làm</a:t>
            </a:r>
            <a:r>
              <a:rPr lang="en-US" altLang="en-US" sz="2400" dirty="0">
                <a:cs typeface="Times New Roman" panose="02020603050405020304" pitchFamily="18" charset="0"/>
              </a:rPr>
              <a:t> </a:t>
            </a:r>
            <a:r>
              <a:rPr lang="en-US" altLang="en-US" sz="2400" dirty="0" err="1">
                <a:cs typeface="Times New Roman" panose="02020603050405020304" pitchFamily="18" charset="0"/>
              </a:rPr>
              <a:t>ra</a:t>
            </a:r>
            <a:r>
              <a:rPr lang="en-US" altLang="en-US" sz="2400" dirty="0">
                <a:cs typeface="Times New Roman" panose="02020603050405020304" pitchFamily="18" charset="0"/>
              </a:rPr>
              <a:t> </a:t>
            </a:r>
            <a:r>
              <a:rPr lang="en-US" altLang="en-US" sz="2400" dirty="0" err="1">
                <a:cs typeface="Times New Roman" panose="02020603050405020304" pitchFamily="18" charset="0"/>
              </a:rPr>
              <a:t>một</a:t>
            </a:r>
            <a:r>
              <a:rPr lang="en-US" altLang="en-US" sz="2400" dirty="0">
                <a:cs typeface="Times New Roman" panose="02020603050405020304" pitchFamily="18" charset="0"/>
              </a:rPr>
              <a:t> </a:t>
            </a:r>
            <a:r>
              <a:rPr lang="en-US" altLang="en-US" sz="2400" dirty="0" err="1">
                <a:cs typeface="Times New Roman" panose="02020603050405020304" pitchFamily="18" charset="0"/>
              </a:rPr>
              <a:t>cuốn</a:t>
            </a:r>
            <a:r>
              <a:rPr lang="en-US" altLang="en-US" sz="2400" dirty="0">
                <a:cs typeface="Times New Roman" panose="02020603050405020304" pitchFamily="18" charset="0"/>
              </a:rPr>
              <a:t> </a:t>
            </a:r>
            <a:r>
              <a:rPr lang="en-US" altLang="en-US" sz="2400" dirty="0" err="1">
                <a:cs typeface="Times New Roman" panose="02020603050405020304" pitchFamily="18" charset="0"/>
              </a:rPr>
              <a:t>sách</a:t>
            </a:r>
            <a:r>
              <a:rPr lang="en-US" altLang="en-US" sz="2400" dirty="0">
                <a:cs typeface="Times New Roman" panose="02020603050405020304" pitchFamily="18" charset="0"/>
              </a:rPr>
              <a:t>. </a:t>
            </a:r>
            <a:r>
              <a:rPr lang="en-US" altLang="en-US" sz="2400" dirty="0" err="1">
                <a:cs typeface="Times New Roman" panose="02020603050405020304" pitchFamily="18" charset="0"/>
              </a:rPr>
              <a:t>Nhưng</a:t>
            </a:r>
            <a:r>
              <a:rPr lang="en-US" altLang="en-US" sz="2400" dirty="0">
                <a:cs typeface="Times New Roman" panose="02020603050405020304" pitchFamily="18" charset="0"/>
              </a:rPr>
              <a:t> </a:t>
            </a:r>
            <a:r>
              <a:rPr lang="en-US" altLang="en-US" sz="2400" dirty="0" err="1">
                <a:cs typeface="Times New Roman" panose="02020603050405020304" pitchFamily="18" charset="0"/>
              </a:rPr>
              <a:t>rồi</a:t>
            </a:r>
            <a:r>
              <a:rPr lang="en-US" altLang="en-US" sz="2400" dirty="0">
                <a:cs typeface="Times New Roman" panose="02020603050405020304" pitchFamily="18" charset="0"/>
              </a:rPr>
              <a:t>, </a:t>
            </a:r>
            <a:r>
              <a:rPr lang="en-US" altLang="en-US" sz="2400" dirty="0" err="1">
                <a:cs typeface="Times New Roman" panose="02020603050405020304" pitchFamily="18" charset="0"/>
              </a:rPr>
              <a:t>tôi</a:t>
            </a:r>
            <a:r>
              <a:rPr lang="en-US" altLang="en-US" sz="2400" dirty="0">
                <a:cs typeface="Times New Roman" panose="02020603050405020304" pitchFamily="18" charset="0"/>
              </a:rPr>
              <a:t> </a:t>
            </a:r>
            <a:r>
              <a:rPr lang="en-US" altLang="en-US" sz="2400" dirty="0" err="1">
                <a:cs typeface="Times New Roman" panose="02020603050405020304" pitchFamily="18" charset="0"/>
              </a:rPr>
              <a:t>nhận</a:t>
            </a:r>
            <a:r>
              <a:rPr lang="en-US" altLang="en-US" sz="2400" dirty="0">
                <a:cs typeface="Times New Roman" panose="02020603050405020304" pitchFamily="18" charset="0"/>
              </a:rPr>
              <a:t> </a:t>
            </a:r>
            <a:r>
              <a:rPr lang="en-US" altLang="en-US" sz="2400" dirty="0" err="1">
                <a:cs typeface="Times New Roman" panose="02020603050405020304" pitchFamily="18" charset="0"/>
              </a:rPr>
              <a:t>ra</a:t>
            </a:r>
            <a:r>
              <a:rPr lang="en-US" altLang="en-US" sz="2400" dirty="0">
                <a:cs typeface="Times New Roman" panose="02020603050405020304" pitchFamily="18" charset="0"/>
              </a:rPr>
              <a:t> </a:t>
            </a:r>
            <a:r>
              <a:rPr lang="en-US" altLang="en-US" sz="2400" dirty="0" err="1">
                <a:cs typeface="Times New Roman" panose="02020603050405020304" pitchFamily="18" charset="0"/>
              </a:rPr>
              <a:t>rằng</a:t>
            </a:r>
            <a:r>
              <a:rPr lang="en-US" altLang="en-US" sz="2400" dirty="0">
                <a:cs typeface="Times New Roman" panose="02020603050405020304" pitchFamily="18" charset="0"/>
              </a:rPr>
              <a:t>, </a:t>
            </a:r>
            <a:r>
              <a:rPr lang="en-US" altLang="en-US" sz="2400" dirty="0" err="1">
                <a:cs typeface="Times New Roman" panose="02020603050405020304" pitchFamily="18" charset="0"/>
              </a:rPr>
              <a:t>nếu</a:t>
            </a:r>
            <a:r>
              <a:rPr lang="en-US" altLang="en-US" sz="2400" dirty="0">
                <a:cs typeface="Times New Roman" panose="02020603050405020304" pitchFamily="18" charset="0"/>
              </a:rPr>
              <a:t> </a:t>
            </a:r>
            <a:r>
              <a:rPr lang="en-US" altLang="en-US" sz="2400" dirty="0" err="1">
                <a:cs typeface="Times New Roman" panose="02020603050405020304" pitchFamily="18" charset="0"/>
              </a:rPr>
              <a:t>chỉ</a:t>
            </a:r>
            <a:r>
              <a:rPr lang="en-US" altLang="en-US" sz="2400" dirty="0">
                <a:cs typeface="Times New Roman" panose="02020603050405020304" pitchFamily="18" charset="0"/>
              </a:rPr>
              <a:t> </a:t>
            </a:r>
            <a:r>
              <a:rPr lang="en-US" altLang="en-US" sz="2400" dirty="0" err="1">
                <a:cs typeface="Times New Roman" panose="02020603050405020304" pitchFamily="18" charset="0"/>
              </a:rPr>
              <a:t>một</a:t>
            </a:r>
            <a:r>
              <a:rPr lang="en-US" altLang="en-US" sz="2400" dirty="0">
                <a:cs typeface="Times New Roman" panose="02020603050405020304" pitchFamily="18" charset="0"/>
              </a:rPr>
              <a:t> </a:t>
            </a:r>
            <a:r>
              <a:rPr lang="en-US" altLang="en-US" sz="2400" dirty="0" err="1">
                <a:cs typeface="Times New Roman" panose="02020603050405020304" pitchFamily="18" charset="0"/>
              </a:rPr>
              <a:t>mình</a:t>
            </a:r>
            <a:r>
              <a:rPr lang="en-US" altLang="en-US" sz="2400" dirty="0">
                <a:cs typeface="Times New Roman" panose="02020603050405020304" pitchFamily="18" charset="0"/>
              </a:rPr>
              <a:t>, </a:t>
            </a:r>
            <a:r>
              <a:rPr lang="en-US" altLang="en-US" sz="2400" dirty="0" err="1">
                <a:cs typeface="Times New Roman" panose="02020603050405020304" pitchFamily="18" charset="0"/>
              </a:rPr>
              <a:t>tôi</a:t>
            </a:r>
            <a:r>
              <a:rPr lang="en-US" altLang="en-US" sz="2400" dirty="0">
                <a:cs typeface="Times New Roman" panose="02020603050405020304" pitchFamily="18" charset="0"/>
              </a:rPr>
              <a:t> </a:t>
            </a:r>
            <a:r>
              <a:rPr lang="en-US" altLang="en-US" sz="2400" dirty="0" err="1">
                <a:cs typeface="Times New Roman" panose="02020603050405020304" pitchFamily="18" charset="0"/>
              </a:rPr>
              <a:t>chẳng</a:t>
            </a:r>
            <a:r>
              <a:rPr lang="en-US" altLang="en-US" sz="2400" dirty="0">
                <a:cs typeface="Times New Roman" panose="02020603050405020304" pitchFamily="18" charset="0"/>
              </a:rPr>
              <a:t> </a:t>
            </a:r>
            <a:r>
              <a:rPr lang="en-US" altLang="en-US" sz="2400" dirty="0" err="1">
                <a:cs typeface="Times New Roman" panose="02020603050405020304" pitchFamily="18" charset="0"/>
              </a:rPr>
              <a:t>thể</a:t>
            </a:r>
            <a:r>
              <a:rPr lang="en-US" altLang="en-US" sz="2400" dirty="0">
                <a:cs typeface="Times New Roman" panose="02020603050405020304" pitchFamily="18" charset="0"/>
              </a:rPr>
              <a:t> </a:t>
            </a:r>
            <a:r>
              <a:rPr lang="en-US" altLang="en-US" sz="2400" dirty="0" err="1">
                <a:cs typeface="Times New Roman" panose="02020603050405020304" pitchFamily="18" charset="0"/>
              </a:rPr>
              <a:t>nói</a:t>
            </a:r>
            <a:r>
              <a:rPr lang="en-US" altLang="en-US" sz="2400" dirty="0">
                <a:cs typeface="Times New Roman" panose="02020603050405020304" pitchFamily="18" charset="0"/>
              </a:rPr>
              <a:t> </a:t>
            </a:r>
            <a:r>
              <a:rPr lang="en-US" altLang="en-US" sz="2400" dirty="0" err="1">
                <a:cs typeface="Times New Roman" panose="02020603050405020304" pitchFamily="18" charset="0"/>
              </a:rPr>
              <a:t>được</a:t>
            </a:r>
            <a:r>
              <a:rPr lang="en-US" altLang="en-US" sz="2400" dirty="0">
                <a:cs typeface="Times New Roman" panose="02020603050405020304" pitchFamily="18" charset="0"/>
              </a:rPr>
              <a:t> </a:t>
            </a:r>
            <a:r>
              <a:rPr lang="en-US" altLang="en-US" sz="2400" dirty="0" err="1">
                <a:cs typeface="Times New Roman" panose="02020603050405020304" pitchFamily="18" charset="0"/>
              </a:rPr>
              <a:t>với</a:t>
            </a:r>
            <a:r>
              <a:rPr lang="en-US" altLang="en-US" sz="2400" dirty="0">
                <a:cs typeface="Times New Roman" panose="02020603050405020304" pitchFamily="18" charset="0"/>
              </a:rPr>
              <a:t> </a:t>
            </a:r>
            <a:r>
              <a:rPr lang="en-US" altLang="en-US" sz="2400" dirty="0" err="1">
                <a:cs typeface="Times New Roman" panose="02020603050405020304" pitchFamily="18" charset="0"/>
              </a:rPr>
              <a:t>ai</a:t>
            </a:r>
            <a:r>
              <a:rPr lang="en-US" altLang="en-US" sz="2400" dirty="0">
                <a:cs typeface="Times New Roman" panose="02020603050405020304" pitchFamily="18" charset="0"/>
              </a:rPr>
              <a:t> </a:t>
            </a:r>
            <a:r>
              <a:rPr lang="en-US" altLang="en-US" sz="2400" dirty="0" err="1">
                <a:cs typeface="Times New Roman" panose="02020603050405020304" pitchFamily="18" charset="0"/>
              </a:rPr>
              <a:t>điều</a:t>
            </a:r>
            <a:r>
              <a:rPr lang="en-US" altLang="en-US" sz="2400" dirty="0">
                <a:cs typeface="Times New Roman" panose="02020603050405020304" pitchFamily="18" charset="0"/>
              </a:rPr>
              <a:t> </a:t>
            </a:r>
            <a:r>
              <a:rPr lang="en-US" altLang="en-US" sz="2400" dirty="0" err="1">
                <a:cs typeface="Times New Roman" panose="02020603050405020304" pitchFamily="18" charset="0"/>
              </a:rPr>
              <a:t>gì</a:t>
            </a:r>
            <a:r>
              <a:rPr lang="en-US" altLang="en-US" sz="2400" dirty="0">
                <a:cs typeface="Times New Roman" panose="02020603050405020304" pitchFamily="18" charset="0"/>
              </a:rPr>
              <a:t>. </a:t>
            </a:r>
            <a:r>
              <a:rPr lang="en-US" altLang="en-US" sz="2400" dirty="0" err="1">
                <a:cs typeface="Times New Roman" panose="02020603050405020304" pitchFamily="18" charset="0"/>
              </a:rPr>
              <a:t>Một</a:t>
            </a:r>
            <a:r>
              <a:rPr lang="en-US" altLang="en-US" sz="2400" dirty="0">
                <a:cs typeface="Times New Roman" panose="02020603050405020304" pitchFamily="18" charset="0"/>
              </a:rPr>
              <a:t> </a:t>
            </a:r>
            <a:r>
              <a:rPr lang="en-US" altLang="en-US" sz="2400" dirty="0" err="1">
                <a:cs typeface="Times New Roman" panose="02020603050405020304" pitchFamily="18" charset="0"/>
              </a:rPr>
              <a:t>cuốn</a:t>
            </a:r>
            <a:r>
              <a:rPr lang="en-US" altLang="en-US" sz="2400" dirty="0">
                <a:cs typeface="Times New Roman" panose="02020603050405020304" pitchFamily="18" charset="0"/>
              </a:rPr>
              <a:t> </a:t>
            </a:r>
            <a:r>
              <a:rPr lang="en-US" altLang="en-US" sz="2400" dirty="0" err="1">
                <a:cs typeface="Times New Roman" panose="02020603050405020304" pitchFamily="18" charset="0"/>
              </a:rPr>
              <a:t>sách</a:t>
            </a:r>
            <a:r>
              <a:rPr lang="en-US" altLang="en-US" sz="2400" dirty="0">
                <a:cs typeface="Times New Roman" panose="02020603050405020304" pitchFamily="18" charset="0"/>
              </a:rPr>
              <a:t> </a:t>
            </a:r>
            <a:r>
              <a:rPr lang="en-US" altLang="en-US" sz="2400" dirty="0" err="1">
                <a:cs typeface="Times New Roman" panose="02020603050405020304" pitchFamily="18" charset="0"/>
              </a:rPr>
              <a:t>chỉ</a:t>
            </a:r>
            <a:r>
              <a:rPr lang="en-US" altLang="en-US" sz="2400" dirty="0">
                <a:cs typeface="Times New Roman" panose="02020603050405020304" pitchFamily="18" charset="0"/>
              </a:rPr>
              <a:t> </a:t>
            </a:r>
            <a:r>
              <a:rPr lang="en-US" altLang="en-US" sz="2400" dirty="0" err="1">
                <a:cs typeface="Times New Roman" panose="02020603050405020304" pitchFamily="18" charset="0"/>
              </a:rPr>
              <a:t>toàn</a:t>
            </a:r>
            <a:r>
              <a:rPr lang="en-US" altLang="en-US" sz="2400" dirty="0">
                <a:cs typeface="Times New Roman" panose="02020603050405020304" pitchFamily="18" charset="0"/>
              </a:rPr>
              <a:t> </a:t>
            </a:r>
            <a:r>
              <a:rPr lang="en-US" altLang="en-US" sz="2400" dirty="0" err="1">
                <a:cs typeface="Times New Roman" panose="02020603050405020304" pitchFamily="18" charset="0"/>
              </a:rPr>
              <a:t>chữ</a:t>
            </a:r>
            <a:r>
              <a:rPr lang="en-US" altLang="en-US" sz="2400" dirty="0">
                <a:cs typeface="Times New Roman" panose="02020603050405020304" pitchFamily="18" charset="0"/>
              </a:rPr>
              <a:t> A </a:t>
            </a:r>
            <a:r>
              <a:rPr lang="en-US" altLang="en-US" sz="2400" dirty="0" err="1">
                <a:cs typeface="Times New Roman" panose="02020603050405020304" pitchFamily="18" charset="0"/>
              </a:rPr>
              <a:t>không</a:t>
            </a:r>
            <a:r>
              <a:rPr lang="en-US" altLang="en-US" sz="2400" dirty="0">
                <a:cs typeface="Times New Roman" panose="02020603050405020304" pitchFamily="18" charset="0"/>
              </a:rPr>
              <a:t> </a:t>
            </a:r>
            <a:r>
              <a:rPr lang="en-US" altLang="en-US" sz="2400" dirty="0" err="1">
                <a:cs typeface="Times New Roman" panose="02020603050405020304" pitchFamily="18" charset="0"/>
              </a:rPr>
              <a:t>thể</a:t>
            </a:r>
            <a:r>
              <a:rPr lang="en-US" altLang="en-US" sz="2400" dirty="0">
                <a:cs typeface="Times New Roman" panose="02020603050405020304" pitchFamily="18" charset="0"/>
              </a:rPr>
              <a:t> </a:t>
            </a:r>
            <a:r>
              <a:rPr lang="en-US" altLang="en-US" sz="2400" dirty="0" err="1">
                <a:cs typeface="Times New Roman" panose="02020603050405020304" pitchFamily="18" charset="0"/>
              </a:rPr>
              <a:t>là</a:t>
            </a:r>
            <a:r>
              <a:rPr lang="en-US" altLang="en-US" sz="2400" dirty="0">
                <a:cs typeface="Times New Roman" panose="02020603050405020304" pitchFamily="18" charset="0"/>
              </a:rPr>
              <a:t> </a:t>
            </a:r>
            <a:r>
              <a:rPr lang="en-US" altLang="en-US" sz="2400" dirty="0" err="1">
                <a:cs typeface="Times New Roman" panose="02020603050405020304" pitchFamily="18" charset="0"/>
              </a:rPr>
              <a:t>cuốn</a:t>
            </a:r>
            <a:r>
              <a:rPr lang="en-US" altLang="en-US" sz="2400" dirty="0">
                <a:cs typeface="Times New Roman" panose="02020603050405020304" pitchFamily="18" charset="0"/>
              </a:rPr>
              <a:t> </a:t>
            </a:r>
            <a:r>
              <a:rPr lang="en-US" altLang="en-US" sz="2400" dirty="0" err="1">
                <a:cs typeface="Times New Roman" panose="02020603050405020304" pitchFamily="18" charset="0"/>
              </a:rPr>
              <a:t>sách</a:t>
            </a:r>
            <a:r>
              <a:rPr lang="en-US" altLang="en-US" sz="2400" dirty="0">
                <a:cs typeface="Times New Roman" panose="02020603050405020304" pitchFamily="18" charset="0"/>
              </a:rPr>
              <a:t> </a:t>
            </a:r>
            <a:r>
              <a:rPr lang="en-US" altLang="en-US" sz="2400" dirty="0" err="1">
                <a:cs typeface="Times New Roman" panose="02020603050405020304" pitchFamily="18" charset="0"/>
              </a:rPr>
              <a:t>mà</a:t>
            </a:r>
            <a:r>
              <a:rPr lang="en-US" altLang="en-US" sz="2400" dirty="0">
                <a:cs typeface="Times New Roman" panose="02020603050405020304" pitchFamily="18" charset="0"/>
              </a:rPr>
              <a:t> </a:t>
            </a:r>
            <a:r>
              <a:rPr lang="en-US" altLang="en-US" sz="2400" dirty="0" err="1">
                <a:cs typeface="Times New Roman" panose="02020603050405020304" pitchFamily="18" charset="0"/>
              </a:rPr>
              <a:t>mọi</a:t>
            </a:r>
            <a:r>
              <a:rPr lang="en-US" altLang="en-US" sz="2400" dirty="0">
                <a:cs typeface="Times New Roman" panose="02020603050405020304" pitchFamily="18" charset="0"/>
              </a:rPr>
              <a:t> </a:t>
            </a:r>
            <a:r>
              <a:rPr lang="en-US" altLang="en-US" sz="2400" dirty="0" err="1">
                <a:cs typeface="Times New Roman" panose="02020603050405020304" pitchFamily="18" charset="0"/>
              </a:rPr>
              <a:t>người</a:t>
            </a:r>
            <a:r>
              <a:rPr lang="en-US" altLang="en-US" sz="2400" dirty="0">
                <a:cs typeface="Times New Roman" panose="02020603050405020304" pitchFamily="18" charset="0"/>
              </a:rPr>
              <a:t> </a:t>
            </a:r>
            <a:r>
              <a:rPr lang="en-US" altLang="en-US" sz="2400" dirty="0" err="1">
                <a:cs typeface="Times New Roman" panose="02020603050405020304" pitchFamily="18" charset="0"/>
              </a:rPr>
              <a:t>muốn</a:t>
            </a:r>
            <a:r>
              <a:rPr lang="en-US" altLang="en-US" sz="2400" dirty="0">
                <a:cs typeface="Times New Roman" panose="02020603050405020304" pitchFamily="18" charset="0"/>
              </a:rPr>
              <a:t> </a:t>
            </a:r>
            <a:r>
              <a:rPr lang="en-US" altLang="en-US" sz="2400" dirty="0" err="1">
                <a:cs typeface="Times New Roman" panose="02020603050405020304" pitchFamily="18" charset="0"/>
              </a:rPr>
              <a:t>đọc</a:t>
            </a:r>
            <a:r>
              <a:rPr lang="en-US" altLang="en-US" sz="2400" dirty="0">
                <a:cs typeface="Times New Roman" panose="02020603050405020304" pitchFamily="18" charset="0"/>
              </a:rPr>
              <a:t>. </a:t>
            </a:r>
            <a:r>
              <a:rPr lang="en-US" altLang="en-US" sz="2400" dirty="0" err="1">
                <a:cs typeface="Times New Roman" panose="02020603050405020304" pitchFamily="18" charset="0"/>
              </a:rPr>
              <a:t>Để</a:t>
            </a:r>
            <a:r>
              <a:rPr lang="en-US" altLang="en-US" sz="2400" dirty="0">
                <a:cs typeface="Times New Roman" panose="02020603050405020304" pitchFamily="18" charset="0"/>
              </a:rPr>
              <a:t> </a:t>
            </a:r>
            <a:r>
              <a:rPr lang="en-US" altLang="en-US" sz="2400" dirty="0" err="1">
                <a:cs typeface="Times New Roman" panose="02020603050405020304" pitchFamily="18" charset="0"/>
              </a:rPr>
              <a:t>có</a:t>
            </a:r>
            <a:r>
              <a:rPr lang="en-US" altLang="en-US" sz="2400" dirty="0">
                <a:cs typeface="Times New Roman" panose="02020603050405020304" pitchFamily="18" charset="0"/>
              </a:rPr>
              <a:t> </a:t>
            </a:r>
            <a:r>
              <a:rPr lang="en-US" altLang="en-US" sz="2400" dirty="0" err="1">
                <a:cs typeface="Times New Roman" panose="02020603050405020304" pitchFamily="18" charset="0"/>
              </a:rPr>
              <a:t>cuốn</a:t>
            </a:r>
            <a:r>
              <a:rPr lang="en-US" altLang="en-US" sz="2400" dirty="0">
                <a:cs typeface="Times New Roman" panose="02020603050405020304" pitchFamily="18" charset="0"/>
              </a:rPr>
              <a:t> </a:t>
            </a:r>
            <a:r>
              <a:rPr lang="en-US" altLang="en-US" sz="2400" dirty="0" err="1">
                <a:cs typeface="Times New Roman" panose="02020603050405020304" pitchFamily="18" charset="0"/>
              </a:rPr>
              <a:t>sách</a:t>
            </a:r>
            <a:r>
              <a:rPr lang="en-US" altLang="en-US" sz="2400" dirty="0">
                <a:cs typeface="Times New Roman" panose="02020603050405020304" pitchFamily="18" charset="0"/>
              </a:rPr>
              <a:t> hay, </a:t>
            </a:r>
            <a:r>
              <a:rPr lang="en-US" altLang="en-US" sz="2400" dirty="0" err="1">
                <a:cs typeface="Times New Roman" panose="02020603050405020304" pitchFamily="18" charset="0"/>
              </a:rPr>
              <a:t>tôi</a:t>
            </a:r>
            <a:r>
              <a:rPr lang="en-US" altLang="en-US" sz="2400" dirty="0">
                <a:cs typeface="Times New Roman" panose="02020603050405020304" pitchFamily="18" charset="0"/>
              </a:rPr>
              <a:t> </a:t>
            </a:r>
            <a:r>
              <a:rPr lang="en-US" altLang="en-US" sz="2400" dirty="0" err="1">
                <a:cs typeface="Times New Roman" panose="02020603050405020304" pitchFamily="18" charset="0"/>
              </a:rPr>
              <a:t>cần</a:t>
            </a:r>
            <a:r>
              <a:rPr lang="en-US" altLang="en-US" sz="2400" dirty="0">
                <a:cs typeface="Times New Roman" panose="02020603050405020304" pitchFamily="18" charset="0"/>
              </a:rPr>
              <a:t> </a:t>
            </a:r>
            <a:r>
              <a:rPr lang="en-US" altLang="en-US" sz="2400" dirty="0" err="1">
                <a:cs typeface="Times New Roman" panose="02020603050405020304" pitchFamily="18" charset="0"/>
              </a:rPr>
              <a:t>các</a:t>
            </a:r>
            <a:r>
              <a:rPr lang="en-US" altLang="en-US" sz="2400" dirty="0">
                <a:cs typeface="Times New Roman" panose="02020603050405020304" pitchFamily="18" charset="0"/>
              </a:rPr>
              <a:t> </a:t>
            </a:r>
            <a:r>
              <a:rPr lang="en-US" altLang="en-US" sz="2400" dirty="0" err="1">
                <a:cs typeface="Times New Roman" panose="02020603050405020304" pitchFamily="18" charset="0"/>
              </a:rPr>
              <a:t>bạn</a:t>
            </a:r>
            <a:r>
              <a:rPr lang="en-US" altLang="en-US" sz="2400" dirty="0">
                <a:cs typeface="Times New Roman" panose="02020603050405020304" pitchFamily="18" charset="0"/>
              </a:rPr>
              <a:t> B, C, D, Đ, E,...</a:t>
            </a:r>
          </a:p>
          <a:p>
            <a:pPr algn="just">
              <a:defRPr/>
            </a:pPr>
            <a:r>
              <a:rPr lang="en-US" altLang="en-US" sz="2400" dirty="0">
                <a:cs typeface="Times New Roman" panose="02020603050405020304" pitchFamily="18" charset="0"/>
              </a:rPr>
              <a:t>	</a:t>
            </a:r>
            <a:r>
              <a:rPr lang="en-US" altLang="en-US" sz="2400" dirty="0" err="1">
                <a:cs typeface="Times New Roman" panose="02020603050405020304" pitchFamily="18" charset="0"/>
              </a:rPr>
              <a:t>Chúng</a:t>
            </a:r>
            <a:r>
              <a:rPr lang="en-US" altLang="en-US" sz="2400" dirty="0">
                <a:cs typeface="Times New Roman" panose="02020603050405020304" pitchFamily="18" charset="0"/>
              </a:rPr>
              <a:t> </a:t>
            </a:r>
            <a:r>
              <a:rPr lang="en-US" altLang="en-US" sz="2400" dirty="0" err="1">
                <a:cs typeface="Times New Roman" panose="02020603050405020304" pitchFamily="18" charset="0"/>
              </a:rPr>
              <a:t>tôi</a:t>
            </a:r>
            <a:r>
              <a:rPr lang="en-US" altLang="en-US" sz="2400" dirty="0">
                <a:cs typeface="Times New Roman" panose="02020603050405020304" pitchFamily="18" charset="0"/>
              </a:rPr>
              <a:t> </a:t>
            </a:r>
            <a:r>
              <a:rPr lang="en-US" altLang="en-US" sz="2400" dirty="0" err="1">
                <a:cs typeface="Times New Roman" panose="02020603050405020304" pitchFamily="18" charset="0"/>
              </a:rPr>
              <a:t>luôn</a:t>
            </a:r>
            <a:r>
              <a:rPr lang="en-US" altLang="en-US" sz="2400" dirty="0">
                <a:cs typeface="Times New Roman" panose="02020603050405020304" pitchFamily="18" charset="0"/>
              </a:rPr>
              <a:t> ở </a:t>
            </a:r>
            <a:r>
              <a:rPr lang="en-US" altLang="en-US" sz="2400" dirty="0" err="1">
                <a:cs typeface="Times New Roman" panose="02020603050405020304" pitchFamily="18" charset="0"/>
              </a:rPr>
              <a:t>bên</a:t>
            </a:r>
            <a:r>
              <a:rPr lang="en-US" altLang="en-US" sz="2400" dirty="0">
                <a:cs typeface="Times New Roman" panose="02020603050405020304" pitchFamily="18" charset="0"/>
              </a:rPr>
              <a:t> </a:t>
            </a:r>
            <a:r>
              <a:rPr lang="en-US" altLang="en-US" sz="2400" dirty="0" err="1">
                <a:cs typeface="Times New Roman" panose="02020603050405020304" pitchFamily="18" charset="0"/>
              </a:rPr>
              <a:t>nhau</a:t>
            </a:r>
            <a:r>
              <a:rPr lang="en-US" altLang="en-US" sz="2400" dirty="0">
                <a:cs typeface="Times New Roman" panose="02020603050405020304" pitchFamily="18" charset="0"/>
              </a:rPr>
              <a:t> </a:t>
            </a:r>
            <a:r>
              <a:rPr lang="en-US" altLang="en-US" sz="2400" dirty="0" err="1">
                <a:cs typeface="Times New Roman" panose="02020603050405020304" pitchFamily="18" charset="0"/>
              </a:rPr>
              <a:t>và</a:t>
            </a:r>
            <a:r>
              <a:rPr lang="en-US" altLang="en-US" sz="2400" dirty="0">
                <a:cs typeface="Times New Roman" panose="02020603050405020304" pitchFamily="18" charset="0"/>
              </a:rPr>
              <a:t> </a:t>
            </a:r>
            <a:r>
              <a:rPr lang="en-US" altLang="en-US" sz="2400" dirty="0" err="1">
                <a:cs typeface="Times New Roman" panose="02020603050405020304" pitchFamily="18" charset="0"/>
              </a:rPr>
              <a:t>cần</a:t>
            </a:r>
            <a:r>
              <a:rPr lang="en-US" altLang="en-US" sz="2400" dirty="0">
                <a:cs typeface="Times New Roman" panose="02020603050405020304" pitchFamily="18" charset="0"/>
              </a:rPr>
              <a:t> </a:t>
            </a:r>
            <a:r>
              <a:rPr lang="en-US" altLang="en-US" sz="2400" dirty="0" err="1">
                <a:cs typeface="Times New Roman" panose="02020603050405020304" pitchFamily="18" charset="0"/>
              </a:rPr>
              <a:t>có</a:t>
            </a:r>
            <a:r>
              <a:rPr lang="en-US" altLang="en-US" sz="2400" dirty="0">
                <a:cs typeface="Times New Roman" panose="02020603050405020304" pitchFamily="18" charset="0"/>
              </a:rPr>
              <a:t> </a:t>
            </a:r>
            <a:r>
              <a:rPr lang="en-US" altLang="en-US" sz="2400" dirty="0" err="1">
                <a:cs typeface="Times New Roman" panose="02020603050405020304" pitchFamily="18" charset="0"/>
              </a:rPr>
              <a:t>nhau</a:t>
            </a:r>
            <a:r>
              <a:rPr lang="en-US" altLang="en-US" sz="2400" dirty="0">
                <a:cs typeface="Times New Roman" panose="02020603050405020304" pitchFamily="18" charset="0"/>
              </a:rPr>
              <a:t> </a:t>
            </a:r>
            <a:r>
              <a:rPr lang="en-US" altLang="en-US" sz="2400" dirty="0" err="1">
                <a:cs typeface="Times New Roman" panose="02020603050405020304" pitchFamily="18" charset="0"/>
              </a:rPr>
              <a:t>trên</a:t>
            </a:r>
            <a:r>
              <a:rPr lang="en-US" altLang="en-US" sz="2400" dirty="0">
                <a:cs typeface="Times New Roman" panose="02020603050405020304" pitchFamily="18" charset="0"/>
              </a:rPr>
              <a:t> </a:t>
            </a:r>
            <a:r>
              <a:rPr lang="en-US" altLang="en-US" sz="2400" dirty="0" err="1">
                <a:cs typeface="Times New Roman" panose="02020603050405020304" pitchFamily="18" charset="0"/>
              </a:rPr>
              <a:t>những</a:t>
            </a:r>
            <a:r>
              <a:rPr lang="en-US" altLang="en-US" sz="2400" dirty="0">
                <a:cs typeface="Times New Roman" panose="02020603050405020304" pitchFamily="18" charset="0"/>
              </a:rPr>
              <a:t> </a:t>
            </a:r>
            <a:r>
              <a:rPr lang="en-US" altLang="en-US" sz="2400" dirty="0" err="1">
                <a:cs typeface="Times New Roman" panose="02020603050405020304" pitchFamily="18" charset="0"/>
              </a:rPr>
              <a:t>trang</a:t>
            </a:r>
            <a:r>
              <a:rPr lang="en-US" altLang="en-US" sz="2400" dirty="0">
                <a:cs typeface="Times New Roman" panose="02020603050405020304" pitchFamily="18" charset="0"/>
              </a:rPr>
              <a:t> </a:t>
            </a:r>
            <a:r>
              <a:rPr lang="en-US" altLang="en-US" sz="2400" dirty="0" err="1">
                <a:cs typeface="Times New Roman" panose="02020603050405020304" pitchFamily="18" charset="0"/>
              </a:rPr>
              <a:t>sách</a:t>
            </a:r>
            <a:r>
              <a:rPr lang="en-US" altLang="en-US" sz="2400" dirty="0">
                <a:cs typeface="Times New Roman" panose="02020603050405020304" pitchFamily="18" charset="0"/>
              </a:rPr>
              <a:t>.</a:t>
            </a:r>
          </a:p>
          <a:p>
            <a:pPr algn="just">
              <a:defRPr/>
            </a:pPr>
            <a:r>
              <a:rPr lang="en-US" altLang="en-US" sz="2400" dirty="0">
                <a:cs typeface="Times New Roman" panose="02020603050405020304" pitchFamily="18" charset="0"/>
              </a:rPr>
              <a:t>	</a:t>
            </a:r>
            <a:r>
              <a:rPr lang="en-US" altLang="en-US" sz="2400" dirty="0" err="1">
                <a:cs typeface="Times New Roman" panose="02020603050405020304" pitchFamily="18" charset="0"/>
              </a:rPr>
              <a:t>Các</a:t>
            </a:r>
            <a:r>
              <a:rPr lang="en-US" altLang="en-US" sz="2400" dirty="0">
                <a:cs typeface="Times New Roman" panose="02020603050405020304" pitchFamily="18" charset="0"/>
              </a:rPr>
              <a:t> </a:t>
            </a:r>
            <a:r>
              <a:rPr lang="en-US" altLang="en-US" sz="2400" dirty="0" err="1">
                <a:cs typeface="Times New Roman" panose="02020603050405020304" pitchFamily="18" charset="0"/>
              </a:rPr>
              <a:t>bạn</a:t>
            </a:r>
            <a:r>
              <a:rPr lang="en-US" altLang="en-US" sz="2400" dirty="0">
                <a:cs typeface="Times New Roman" panose="02020603050405020304" pitchFamily="18" charset="0"/>
              </a:rPr>
              <a:t> </a:t>
            </a:r>
            <a:r>
              <a:rPr lang="en-US" altLang="en-US" sz="2400" dirty="0" err="1">
                <a:cs typeface="Times New Roman" panose="02020603050405020304" pitchFamily="18" charset="0"/>
              </a:rPr>
              <a:t>nhỏ</a:t>
            </a:r>
            <a:r>
              <a:rPr lang="en-US" altLang="en-US" sz="2400" dirty="0">
                <a:cs typeface="Times New Roman" panose="02020603050405020304" pitchFamily="18" charset="0"/>
              </a:rPr>
              <a:t> </a:t>
            </a:r>
            <a:r>
              <a:rPr lang="en-US" altLang="en-US" sz="2400" dirty="0" err="1">
                <a:cs typeface="Times New Roman" panose="02020603050405020304" pitchFamily="18" charset="0"/>
              </a:rPr>
              <a:t>hãy</a:t>
            </a:r>
            <a:r>
              <a:rPr lang="en-US" altLang="en-US" sz="2400" dirty="0">
                <a:cs typeface="Times New Roman" panose="02020603050405020304" pitchFamily="18" charset="0"/>
              </a:rPr>
              <a:t> </a:t>
            </a:r>
            <a:r>
              <a:rPr lang="en-US" altLang="en-US" sz="2400" dirty="0" err="1">
                <a:cs typeface="Times New Roman" panose="02020603050405020304" pitchFamily="18" charset="0"/>
              </a:rPr>
              <a:t>gặp</a:t>
            </a:r>
            <a:r>
              <a:rPr lang="en-US" altLang="en-US" sz="2400" dirty="0">
                <a:cs typeface="Times New Roman" panose="02020603050405020304" pitchFamily="18" charset="0"/>
              </a:rPr>
              <a:t> </a:t>
            </a:r>
            <a:r>
              <a:rPr lang="en-US" altLang="en-US" sz="2400" dirty="0" err="1">
                <a:cs typeface="Times New Roman" panose="02020603050405020304" pitchFamily="18" charset="0"/>
              </a:rPr>
              <a:t>chúng</a:t>
            </a:r>
            <a:r>
              <a:rPr lang="en-US" altLang="en-US" sz="2400" dirty="0">
                <a:cs typeface="Times New Roman" panose="02020603050405020304" pitchFamily="18" charset="0"/>
              </a:rPr>
              <a:t> </a:t>
            </a:r>
            <a:r>
              <a:rPr lang="en-US" altLang="en-US" sz="2400" dirty="0" err="1">
                <a:cs typeface="Times New Roman" panose="02020603050405020304" pitchFamily="18" charset="0"/>
              </a:rPr>
              <a:t>tôi</a:t>
            </a:r>
            <a:r>
              <a:rPr lang="en-US" altLang="en-US" sz="2400" dirty="0">
                <a:cs typeface="Times New Roman" panose="02020603050405020304" pitchFamily="18" charset="0"/>
              </a:rPr>
              <a:t> </a:t>
            </a:r>
            <a:r>
              <a:rPr lang="en-US" altLang="en-US" sz="2400" dirty="0" err="1">
                <a:cs typeface="Times New Roman" panose="02020603050405020304" pitchFamily="18" charset="0"/>
              </a:rPr>
              <a:t>hằng</a:t>
            </a:r>
            <a:r>
              <a:rPr lang="en-US" altLang="en-US" sz="2400" dirty="0">
                <a:cs typeface="Times New Roman" panose="02020603050405020304" pitchFamily="18" charset="0"/>
              </a:rPr>
              <a:t> </a:t>
            </a:r>
            <a:r>
              <a:rPr lang="en-US" altLang="en-US" sz="2400" dirty="0" err="1">
                <a:cs typeface="Times New Roman" panose="02020603050405020304" pitchFamily="18" charset="0"/>
              </a:rPr>
              <a:t>ngày</a:t>
            </a:r>
            <a:r>
              <a:rPr lang="en-US" altLang="en-US" sz="2400" dirty="0">
                <a:cs typeface="Times New Roman" panose="02020603050405020304" pitchFamily="18" charset="0"/>
              </a:rPr>
              <a:t> </a:t>
            </a:r>
            <a:r>
              <a:rPr lang="en-US" altLang="en-US" sz="2400" dirty="0" err="1">
                <a:cs typeface="Times New Roman" panose="02020603050405020304" pitchFamily="18" charset="0"/>
              </a:rPr>
              <a:t>nhé</a:t>
            </a:r>
            <a:r>
              <a:rPr lang="en-US" altLang="en-US" sz="2400" dirty="0">
                <a:cs typeface="Times New Roman" panose="02020603050405020304" pitchFamily="18" charset="0"/>
              </a:rPr>
              <a:t>!</a:t>
            </a:r>
          </a:p>
          <a:p>
            <a:pPr algn="r">
              <a:defRPr/>
            </a:pPr>
            <a:r>
              <a:rPr lang="en-US" altLang="en-US" sz="2400" dirty="0">
                <a:latin typeface="Arial" panose="020B0604020202020204" pitchFamily="34" charset="0"/>
                <a:cs typeface="Arial" panose="020B0604020202020204" pitchFamily="34" charset="0"/>
              </a:rPr>
              <a:t>(</a:t>
            </a:r>
            <a:r>
              <a:rPr lang="en-US" altLang="en-US" sz="2400" i="1" dirty="0">
                <a:latin typeface="Arial" panose="020B0604020202020204" pitchFamily="34" charset="0"/>
                <a:cs typeface="Arial" panose="020B0604020202020204" pitchFamily="34" charset="0"/>
              </a:rPr>
              <a:t>Theo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Trần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Hoài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Dương</a:t>
            </a:r>
            <a:r>
              <a:rPr lang="en-US" altLang="en-US" sz="2400" dirty="0">
                <a:latin typeface="Arial" panose="020B0604020202020204" pitchFamily="34" charset="0"/>
                <a:cs typeface="Arial" panose="020B0604020202020204" pitchFamily="34" charset="0"/>
              </a:rPr>
              <a:t>)</a:t>
            </a:r>
          </a:p>
        </p:txBody>
      </p:sp>
      <p:sp>
        <p:nvSpPr>
          <p:cNvPr id="6" name="TextBox 5"/>
          <p:cNvSpPr txBox="1">
            <a:spLocks noChangeArrowheads="1"/>
          </p:cNvSpPr>
          <p:nvPr/>
        </p:nvSpPr>
        <p:spPr bwMode="auto">
          <a:xfrm>
            <a:off x="1050793" y="1031874"/>
            <a:ext cx="982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a:solidFill>
                  <a:schemeClr val="accent5">
                    <a:lumMod val="75000"/>
                  </a:schemeClr>
                </a:solidFill>
                <a:ea typeface="Arial-SGK-TV" charset="0"/>
                <a:cs typeface="Arial-SGK-TV" charset="0"/>
              </a:rPr>
              <a:t>Đọc</a:t>
            </a:r>
            <a:endParaRPr lang="en-US" altLang="en-US" sz="2800" u="sng">
              <a:solidFill>
                <a:schemeClr val="accent5">
                  <a:lumMod val="75000"/>
                </a:schemeClr>
              </a:solidFill>
              <a:ea typeface="Arial-SGK-TV" charset="0"/>
              <a:cs typeface="Arial-SGK-TV" charset="0"/>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937" y="888843"/>
            <a:ext cx="1004310" cy="836925"/>
          </a:xfrm>
          <a:prstGeom prst="rect">
            <a:avLst/>
          </a:prstGeom>
        </p:spPr>
      </p:pic>
      <p:sp>
        <p:nvSpPr>
          <p:cNvPr id="8" name="Rectangle: Rounded Corners 1">
            <a:extLst>
              <a:ext uri="{FF2B5EF4-FFF2-40B4-BE49-F238E27FC236}">
                <a16:creationId xmlns:a16="http://schemas.microsoft.com/office/drawing/2014/main" id="{CB044157-FBFC-45DE-AE77-CC70A71BC2E3}"/>
              </a:ext>
            </a:extLst>
          </p:cNvPr>
          <p:cNvSpPr/>
          <p:nvPr/>
        </p:nvSpPr>
        <p:spPr>
          <a:xfrm>
            <a:off x="2853833" y="401479"/>
            <a:ext cx="7350711" cy="487364"/>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Chữ</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và</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những</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người</a:t>
            </a:r>
            <a:r>
              <a:rPr kumimoji="0" lang="en-US" sz="40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bạn</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368531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100000">
                <p:cTn id="18" fill="hold" display="0">
                  <p:stCondLst>
                    <p:cond delay="indefinite"/>
                  </p:stCondLst>
                </p:cTn>
                <p:tgtEl>
                  <p:spTgt spid="4"/>
                </p:tgtEl>
              </p:cMediaNode>
            </p:video>
          </p:childTnLst>
        </p:cTn>
      </p:par>
    </p:tnLst>
    <p:bldLst>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9037824" y="-705351"/>
            <a:ext cx="3702279" cy="7029951"/>
            <a:chOff x="7807770" y="-705351"/>
            <a:chExt cx="4932334" cy="7793314"/>
          </a:xfrm>
        </p:grpSpPr>
        <p:pic>
          <p:nvPicPr>
            <p:cNvPr id="7" name="图片 8">
              <a:extLst>
                <a:ext uri="{FF2B5EF4-FFF2-40B4-BE49-F238E27FC236}">
                  <a16:creationId xmlns:a16="http://schemas.microsoft.com/office/drawing/2014/main" id="{1EA15710-049F-4371-89E7-E1C0227F4F47}"/>
                </a:ext>
              </a:extLst>
            </p:cNvPr>
            <p:cNvPicPr>
              <a:picLocks noChangeAspect="1"/>
            </p:cNvPicPr>
            <p:nvPr/>
          </p:nvPicPr>
          <p:blipFill rotWithShape="1">
            <a:blip r:embed="rId7">
              <a:extLst>
                <a:ext uri="{28A0092B-C50C-407E-A947-70E740481C1C}">
                  <a14:useLocalDpi xmlns:a14="http://schemas.microsoft.com/office/drawing/2010/main" val="0"/>
                </a:ext>
              </a:extLst>
            </a:blip>
            <a:srcRect l="66515" b="75097"/>
            <a:stretch/>
          </p:blipFill>
          <p:spPr>
            <a:xfrm rot="660128">
              <a:off x="9719988" y="-705351"/>
              <a:ext cx="3020116" cy="3146513"/>
            </a:xfrm>
            <a:prstGeom prst="rect">
              <a:avLst/>
            </a:prstGeom>
          </p:spPr>
        </p:pic>
        <p:pic>
          <p:nvPicPr>
            <p:cNvPr id="8" name="图片 23">
              <a:extLst>
                <a:ext uri="{FF2B5EF4-FFF2-40B4-BE49-F238E27FC236}">
                  <a16:creationId xmlns:a16="http://schemas.microsoft.com/office/drawing/2014/main" id="{0C82CE93-B80A-4BC3-A986-4F4B527733DB}"/>
                </a:ext>
              </a:extLst>
            </p:cNvPr>
            <p:cNvPicPr>
              <a:picLocks noChangeAspect="1"/>
            </p:cNvPicPr>
            <p:nvPr/>
          </p:nvPicPr>
          <p:blipFill rotWithShape="1">
            <a:blip r:embed="rId8">
              <a:extLst>
                <a:ext uri="{28A0092B-C50C-407E-A947-70E740481C1C}">
                  <a14:useLocalDpi xmlns:a14="http://schemas.microsoft.com/office/drawing/2010/main" val="0"/>
                </a:ext>
              </a:extLst>
            </a:blip>
            <a:srcRect l="3522" t="72885" r="51708" b="5978"/>
            <a:stretch/>
          </p:blipFill>
          <p:spPr>
            <a:xfrm>
              <a:off x="7807770" y="4200735"/>
              <a:ext cx="4574367" cy="2887228"/>
            </a:xfrm>
            <a:prstGeom prst="rect">
              <a:avLst/>
            </a:prstGeom>
          </p:spPr>
        </p:pic>
      </p:grpSp>
      <p:sp>
        <p:nvSpPr>
          <p:cNvPr id="17" name="AutoShape 14"/>
          <p:cNvSpPr/>
          <p:nvPr>
            <p:custDataLst>
              <p:tags r:id="rId1"/>
            </p:custDataLst>
          </p:nvPr>
        </p:nvSpPr>
        <p:spPr>
          <a:xfrm>
            <a:off x="3976937" y="1492452"/>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Nổi</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tiếng</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AutoShape 14"/>
          <p:cNvSpPr>
            <a:spLocks noChangeArrowheads="1"/>
          </p:cNvSpPr>
          <p:nvPr>
            <p:custDataLst>
              <p:tags r:id="rId2"/>
            </p:custDataLst>
          </p:nvPr>
        </p:nvSpPr>
        <p:spPr bwMode="auto">
          <a:xfrm>
            <a:off x="5099814" y="2193565"/>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Vui</a:t>
            </a: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sướng</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AutoShape 14"/>
          <p:cNvSpPr>
            <a:spLocks noChangeArrowheads="1"/>
          </p:cNvSpPr>
          <p:nvPr>
            <p:custDataLst>
              <p:tags r:id="rId3"/>
            </p:custDataLst>
          </p:nvPr>
        </p:nvSpPr>
        <p:spPr bwMode="auto">
          <a:xfrm>
            <a:off x="5570725" y="305037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Sửng</a:t>
            </a: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sốt</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Text Box 4"/>
          <p:cNvSpPr txBox="1">
            <a:spLocks noChangeArrowheads="1"/>
          </p:cNvSpPr>
          <p:nvPr>
            <p:custDataLst>
              <p:tags r:id="rId4"/>
            </p:custDataLst>
          </p:nvPr>
        </p:nvSpPr>
        <p:spPr bwMode="auto">
          <a:xfrm>
            <a:off x="4296342" y="489364"/>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AutoShape 14"/>
          <p:cNvSpPr>
            <a:spLocks noChangeArrowheads="1"/>
          </p:cNvSpPr>
          <p:nvPr>
            <p:custDataLst>
              <p:tags r:id="rId5"/>
            </p:custDataLst>
          </p:nvPr>
        </p:nvSpPr>
        <p:spPr bwMode="auto">
          <a:xfrm>
            <a:off x="6096000" y="3941255"/>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Trân</a:t>
            </a: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trọng</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1024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80">
                                          <p:stCondLst>
                                            <p:cond delay="0"/>
                                          </p:stCondLst>
                                        </p:cTn>
                                        <p:tgtEl>
                                          <p:spTgt spid="17"/>
                                        </p:tgtEl>
                                      </p:cBhvr>
                                    </p:animEffect>
                                    <p:anim calcmode="lin" valueType="num">
                                      <p:cBhvr>
                                        <p:cTn id="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gtEl>
                                      </p:cBhvr>
                                      <p:to x="100000" y="60000"/>
                                    </p:animScale>
                                    <p:animScale>
                                      <p:cBhvr>
                                        <p:cTn id="14" dur="166" decel="50000">
                                          <p:stCondLst>
                                            <p:cond delay="676"/>
                                          </p:stCondLst>
                                        </p:cTn>
                                        <p:tgtEl>
                                          <p:spTgt spid="17"/>
                                        </p:tgtEl>
                                      </p:cBhvr>
                                      <p:to x="100000" y="100000"/>
                                    </p:animScale>
                                    <p:animScale>
                                      <p:cBhvr>
                                        <p:cTn id="15" dur="26">
                                          <p:stCondLst>
                                            <p:cond delay="1312"/>
                                          </p:stCondLst>
                                        </p:cTn>
                                        <p:tgtEl>
                                          <p:spTgt spid="17"/>
                                        </p:tgtEl>
                                      </p:cBhvr>
                                      <p:to x="100000" y="80000"/>
                                    </p:animScale>
                                    <p:animScale>
                                      <p:cBhvr>
                                        <p:cTn id="16" dur="166" decel="50000">
                                          <p:stCondLst>
                                            <p:cond delay="1338"/>
                                          </p:stCondLst>
                                        </p:cTn>
                                        <p:tgtEl>
                                          <p:spTgt spid="17"/>
                                        </p:tgtEl>
                                      </p:cBhvr>
                                      <p:to x="100000" y="100000"/>
                                    </p:animScale>
                                    <p:animScale>
                                      <p:cBhvr>
                                        <p:cTn id="17" dur="26">
                                          <p:stCondLst>
                                            <p:cond delay="1642"/>
                                          </p:stCondLst>
                                        </p:cTn>
                                        <p:tgtEl>
                                          <p:spTgt spid="17"/>
                                        </p:tgtEl>
                                      </p:cBhvr>
                                      <p:to x="100000" y="90000"/>
                                    </p:animScale>
                                    <p:animScale>
                                      <p:cBhvr>
                                        <p:cTn id="18" dur="166" decel="50000">
                                          <p:stCondLst>
                                            <p:cond delay="1668"/>
                                          </p:stCondLst>
                                        </p:cTn>
                                        <p:tgtEl>
                                          <p:spTgt spid="17"/>
                                        </p:tgtEl>
                                      </p:cBhvr>
                                      <p:to x="100000" y="100000"/>
                                    </p:animScale>
                                    <p:animScale>
                                      <p:cBhvr>
                                        <p:cTn id="19" dur="26">
                                          <p:stCondLst>
                                            <p:cond delay="1808"/>
                                          </p:stCondLst>
                                        </p:cTn>
                                        <p:tgtEl>
                                          <p:spTgt spid="17"/>
                                        </p:tgtEl>
                                      </p:cBhvr>
                                      <p:to x="100000" y="95000"/>
                                    </p:animScale>
                                    <p:animScale>
                                      <p:cBhvr>
                                        <p:cTn id="20" dur="166" decel="50000">
                                          <p:stCondLst>
                                            <p:cond delay="1834"/>
                                          </p:stCondLst>
                                        </p:cTn>
                                        <p:tgtEl>
                                          <p:spTgt spid="17"/>
                                        </p:tgtEl>
                                      </p:cBhvr>
                                      <p:to x="100000" y="100000"/>
                                    </p:animScale>
                                  </p:childTnLst>
                                </p:cTn>
                              </p:par>
                              <p:par>
                                <p:cTn id="21" presetID="26" presetClass="entr" presetSubtype="0" fill="hold" grpId="1"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down)">
                                      <p:cBhvr>
                                        <p:cTn id="23" dur="580">
                                          <p:stCondLst>
                                            <p:cond delay="0"/>
                                          </p:stCondLst>
                                        </p:cTn>
                                        <p:tgtEl>
                                          <p:spTgt spid="18"/>
                                        </p:tgtEl>
                                      </p:cBhvr>
                                    </p:animEffect>
                                    <p:anim calcmode="lin" valueType="num">
                                      <p:cBhvr>
                                        <p:cTn id="2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9" dur="26">
                                          <p:stCondLst>
                                            <p:cond delay="650"/>
                                          </p:stCondLst>
                                        </p:cTn>
                                        <p:tgtEl>
                                          <p:spTgt spid="18"/>
                                        </p:tgtEl>
                                      </p:cBhvr>
                                      <p:to x="100000" y="60000"/>
                                    </p:animScale>
                                    <p:animScale>
                                      <p:cBhvr>
                                        <p:cTn id="30" dur="166" decel="50000">
                                          <p:stCondLst>
                                            <p:cond delay="676"/>
                                          </p:stCondLst>
                                        </p:cTn>
                                        <p:tgtEl>
                                          <p:spTgt spid="18"/>
                                        </p:tgtEl>
                                      </p:cBhvr>
                                      <p:to x="100000" y="100000"/>
                                    </p:animScale>
                                    <p:animScale>
                                      <p:cBhvr>
                                        <p:cTn id="31" dur="26">
                                          <p:stCondLst>
                                            <p:cond delay="1312"/>
                                          </p:stCondLst>
                                        </p:cTn>
                                        <p:tgtEl>
                                          <p:spTgt spid="18"/>
                                        </p:tgtEl>
                                      </p:cBhvr>
                                      <p:to x="100000" y="80000"/>
                                    </p:animScale>
                                    <p:animScale>
                                      <p:cBhvr>
                                        <p:cTn id="32" dur="166" decel="50000">
                                          <p:stCondLst>
                                            <p:cond delay="1338"/>
                                          </p:stCondLst>
                                        </p:cTn>
                                        <p:tgtEl>
                                          <p:spTgt spid="18"/>
                                        </p:tgtEl>
                                      </p:cBhvr>
                                      <p:to x="100000" y="100000"/>
                                    </p:animScale>
                                    <p:animScale>
                                      <p:cBhvr>
                                        <p:cTn id="33" dur="26">
                                          <p:stCondLst>
                                            <p:cond delay="1642"/>
                                          </p:stCondLst>
                                        </p:cTn>
                                        <p:tgtEl>
                                          <p:spTgt spid="18"/>
                                        </p:tgtEl>
                                      </p:cBhvr>
                                      <p:to x="100000" y="90000"/>
                                    </p:animScale>
                                    <p:animScale>
                                      <p:cBhvr>
                                        <p:cTn id="34" dur="166" decel="50000">
                                          <p:stCondLst>
                                            <p:cond delay="1668"/>
                                          </p:stCondLst>
                                        </p:cTn>
                                        <p:tgtEl>
                                          <p:spTgt spid="18"/>
                                        </p:tgtEl>
                                      </p:cBhvr>
                                      <p:to x="100000" y="100000"/>
                                    </p:animScale>
                                    <p:animScale>
                                      <p:cBhvr>
                                        <p:cTn id="35" dur="26">
                                          <p:stCondLst>
                                            <p:cond delay="1808"/>
                                          </p:stCondLst>
                                        </p:cTn>
                                        <p:tgtEl>
                                          <p:spTgt spid="18"/>
                                        </p:tgtEl>
                                      </p:cBhvr>
                                      <p:to x="100000" y="95000"/>
                                    </p:animScale>
                                    <p:animScale>
                                      <p:cBhvr>
                                        <p:cTn id="36" dur="166" decel="50000">
                                          <p:stCondLst>
                                            <p:cond delay="1834"/>
                                          </p:stCondLst>
                                        </p:cTn>
                                        <p:tgtEl>
                                          <p:spTgt spid="18"/>
                                        </p:tgtEl>
                                      </p:cBhvr>
                                      <p:to x="100000" y="100000"/>
                                    </p:animScale>
                                  </p:childTnLst>
                                </p:cTn>
                              </p:par>
                              <p:par>
                                <p:cTn id="37" presetID="26" presetClass="entr" presetSubtype="0" fill="hold" grpId="1"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down)">
                                      <p:cBhvr>
                                        <p:cTn id="39" dur="580">
                                          <p:stCondLst>
                                            <p:cond delay="0"/>
                                          </p:stCondLst>
                                        </p:cTn>
                                        <p:tgtEl>
                                          <p:spTgt spid="19"/>
                                        </p:tgtEl>
                                      </p:cBhvr>
                                    </p:animEffect>
                                    <p:anim calcmode="lin" valueType="num">
                                      <p:cBhvr>
                                        <p:cTn id="4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45" dur="26">
                                          <p:stCondLst>
                                            <p:cond delay="650"/>
                                          </p:stCondLst>
                                        </p:cTn>
                                        <p:tgtEl>
                                          <p:spTgt spid="19"/>
                                        </p:tgtEl>
                                      </p:cBhvr>
                                      <p:to x="100000" y="60000"/>
                                    </p:animScale>
                                    <p:animScale>
                                      <p:cBhvr>
                                        <p:cTn id="46" dur="166" decel="50000">
                                          <p:stCondLst>
                                            <p:cond delay="676"/>
                                          </p:stCondLst>
                                        </p:cTn>
                                        <p:tgtEl>
                                          <p:spTgt spid="19"/>
                                        </p:tgtEl>
                                      </p:cBhvr>
                                      <p:to x="100000" y="100000"/>
                                    </p:animScale>
                                    <p:animScale>
                                      <p:cBhvr>
                                        <p:cTn id="47" dur="26">
                                          <p:stCondLst>
                                            <p:cond delay="1312"/>
                                          </p:stCondLst>
                                        </p:cTn>
                                        <p:tgtEl>
                                          <p:spTgt spid="19"/>
                                        </p:tgtEl>
                                      </p:cBhvr>
                                      <p:to x="100000" y="80000"/>
                                    </p:animScale>
                                    <p:animScale>
                                      <p:cBhvr>
                                        <p:cTn id="48" dur="166" decel="50000">
                                          <p:stCondLst>
                                            <p:cond delay="1338"/>
                                          </p:stCondLst>
                                        </p:cTn>
                                        <p:tgtEl>
                                          <p:spTgt spid="19"/>
                                        </p:tgtEl>
                                      </p:cBhvr>
                                      <p:to x="100000" y="100000"/>
                                    </p:animScale>
                                    <p:animScale>
                                      <p:cBhvr>
                                        <p:cTn id="49" dur="26">
                                          <p:stCondLst>
                                            <p:cond delay="1642"/>
                                          </p:stCondLst>
                                        </p:cTn>
                                        <p:tgtEl>
                                          <p:spTgt spid="19"/>
                                        </p:tgtEl>
                                      </p:cBhvr>
                                      <p:to x="100000" y="90000"/>
                                    </p:animScale>
                                    <p:animScale>
                                      <p:cBhvr>
                                        <p:cTn id="50" dur="166" decel="50000">
                                          <p:stCondLst>
                                            <p:cond delay="1668"/>
                                          </p:stCondLst>
                                        </p:cTn>
                                        <p:tgtEl>
                                          <p:spTgt spid="19"/>
                                        </p:tgtEl>
                                      </p:cBhvr>
                                      <p:to x="100000" y="100000"/>
                                    </p:animScale>
                                    <p:animScale>
                                      <p:cBhvr>
                                        <p:cTn id="51" dur="26">
                                          <p:stCondLst>
                                            <p:cond delay="1808"/>
                                          </p:stCondLst>
                                        </p:cTn>
                                        <p:tgtEl>
                                          <p:spTgt spid="19"/>
                                        </p:tgtEl>
                                      </p:cBhvr>
                                      <p:to x="100000" y="95000"/>
                                    </p:animScale>
                                    <p:animScale>
                                      <p:cBhvr>
                                        <p:cTn id="52" dur="166" decel="50000">
                                          <p:stCondLst>
                                            <p:cond delay="1834"/>
                                          </p:stCondLst>
                                        </p:cTn>
                                        <p:tgtEl>
                                          <p:spTgt spid="19"/>
                                        </p:tgtEl>
                                      </p:cBhvr>
                                      <p:to x="100000" y="100000"/>
                                    </p:animScale>
                                  </p:childTnLst>
                                </p:cTn>
                              </p:par>
                            </p:childTnLst>
                          </p:cTn>
                        </p:par>
                        <p:par>
                          <p:cTn id="53" fill="hold">
                            <p:stCondLst>
                              <p:cond delay="2000"/>
                            </p:stCondLst>
                            <p:childTnLst>
                              <p:par>
                                <p:cTn id="54" presetID="2" presetClass="entr" presetSubtype="8" fill="hold" grpId="0"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0-#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par>
                                <p:cTn id="58" presetID="26" presetClass="entr" presetSubtype="0" fill="hold" grpId="1" nodeType="with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wipe(down)">
                                      <p:cBhvr>
                                        <p:cTn id="60" dur="580">
                                          <p:stCondLst>
                                            <p:cond delay="0"/>
                                          </p:stCondLst>
                                        </p:cTn>
                                        <p:tgtEl>
                                          <p:spTgt spid="40"/>
                                        </p:tgtEl>
                                      </p:cBhvr>
                                    </p:animEffect>
                                    <p:anim calcmode="lin" valueType="num">
                                      <p:cBhvr>
                                        <p:cTn id="61"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66" dur="26">
                                          <p:stCondLst>
                                            <p:cond delay="650"/>
                                          </p:stCondLst>
                                        </p:cTn>
                                        <p:tgtEl>
                                          <p:spTgt spid="40"/>
                                        </p:tgtEl>
                                      </p:cBhvr>
                                      <p:to x="100000" y="60000"/>
                                    </p:animScale>
                                    <p:animScale>
                                      <p:cBhvr>
                                        <p:cTn id="67" dur="166" decel="50000">
                                          <p:stCondLst>
                                            <p:cond delay="676"/>
                                          </p:stCondLst>
                                        </p:cTn>
                                        <p:tgtEl>
                                          <p:spTgt spid="40"/>
                                        </p:tgtEl>
                                      </p:cBhvr>
                                      <p:to x="100000" y="100000"/>
                                    </p:animScale>
                                    <p:animScale>
                                      <p:cBhvr>
                                        <p:cTn id="68" dur="26">
                                          <p:stCondLst>
                                            <p:cond delay="1312"/>
                                          </p:stCondLst>
                                        </p:cTn>
                                        <p:tgtEl>
                                          <p:spTgt spid="40"/>
                                        </p:tgtEl>
                                      </p:cBhvr>
                                      <p:to x="100000" y="80000"/>
                                    </p:animScale>
                                    <p:animScale>
                                      <p:cBhvr>
                                        <p:cTn id="69" dur="166" decel="50000">
                                          <p:stCondLst>
                                            <p:cond delay="1338"/>
                                          </p:stCondLst>
                                        </p:cTn>
                                        <p:tgtEl>
                                          <p:spTgt spid="40"/>
                                        </p:tgtEl>
                                      </p:cBhvr>
                                      <p:to x="100000" y="100000"/>
                                    </p:animScale>
                                    <p:animScale>
                                      <p:cBhvr>
                                        <p:cTn id="70" dur="26">
                                          <p:stCondLst>
                                            <p:cond delay="1642"/>
                                          </p:stCondLst>
                                        </p:cTn>
                                        <p:tgtEl>
                                          <p:spTgt spid="40"/>
                                        </p:tgtEl>
                                      </p:cBhvr>
                                      <p:to x="100000" y="90000"/>
                                    </p:animScale>
                                    <p:animScale>
                                      <p:cBhvr>
                                        <p:cTn id="71" dur="166" decel="50000">
                                          <p:stCondLst>
                                            <p:cond delay="1668"/>
                                          </p:stCondLst>
                                        </p:cTn>
                                        <p:tgtEl>
                                          <p:spTgt spid="40"/>
                                        </p:tgtEl>
                                      </p:cBhvr>
                                      <p:to x="100000" y="100000"/>
                                    </p:animScale>
                                    <p:animScale>
                                      <p:cBhvr>
                                        <p:cTn id="72" dur="26">
                                          <p:stCondLst>
                                            <p:cond delay="1808"/>
                                          </p:stCondLst>
                                        </p:cTn>
                                        <p:tgtEl>
                                          <p:spTgt spid="40"/>
                                        </p:tgtEl>
                                      </p:cBhvr>
                                      <p:to x="100000" y="95000"/>
                                    </p:animScale>
                                    <p:animScale>
                                      <p:cBhvr>
                                        <p:cTn id="73" dur="166" decel="50000">
                                          <p:stCondLst>
                                            <p:cond delay="1834"/>
                                          </p:stCondLst>
                                        </p:cTn>
                                        <p:tgtEl>
                                          <p:spTgt spid="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33" grpId="0"/>
      <p:bldP spid="40" grpId="0" animBg="1"/>
      <p:bldP spid="4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88" descr="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10" y="1253373"/>
            <a:ext cx="11513574" cy="5405801"/>
          </a:xfrm>
          <a:prstGeom prst="rect">
            <a:avLst/>
          </a:prstGeom>
          <a:solidFill>
            <a:schemeClr val="accent2"/>
          </a:solidFill>
        </p:spPr>
      </p:pic>
      <p:sp>
        <p:nvSpPr>
          <p:cNvPr id="5" name="Rectangle 4">
            <a:extLst>
              <a:ext uri="{FF2B5EF4-FFF2-40B4-BE49-F238E27FC236}">
                <a16:creationId xmlns:a16="http://schemas.microsoft.com/office/drawing/2014/main" id="{AD25C7C3-ED06-473F-B22C-1832C88A3413}"/>
              </a:ext>
            </a:extLst>
          </p:cNvPr>
          <p:cNvSpPr/>
          <p:nvPr/>
        </p:nvSpPr>
        <p:spPr>
          <a:xfrm>
            <a:off x="3826654" y="585733"/>
            <a:ext cx="5374433" cy="8024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5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Luyện</a:t>
            </a:r>
            <a:r>
              <a:rPr lang="en-US" sz="5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đọc</a:t>
            </a:r>
            <a:r>
              <a:rPr lang="en-US" sz="5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5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50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dài</a:t>
            </a:r>
            <a:endParaRPr lang="en-US" sz="50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6"/>
          <p:cNvSpPr/>
          <p:nvPr/>
        </p:nvSpPr>
        <p:spPr>
          <a:xfrm>
            <a:off x="1905000" y="2055806"/>
            <a:ext cx="6877050" cy="2726900"/>
          </a:xfrm>
          <a:prstGeom prst="rect">
            <a:avLst/>
          </a:prstGeom>
        </p:spPr>
        <p:txBody>
          <a:bodyPr wrap="square">
            <a:spAutoFit/>
          </a:bodyPr>
          <a:lstStyle/>
          <a:p>
            <a:pPr lvl="0" algn="just">
              <a:lnSpc>
                <a:spcPct val="107000"/>
              </a:lnSpc>
              <a:defRP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Một cuốn sách chỉ toàn chữ A</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không thể</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là cuốn sách mà mọi</a:t>
            </a:r>
            <a:r>
              <a:rPr lang="en-US"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người muốn đọc.</a:t>
            </a:r>
            <a:endParaRPr lang="vi-VN" sz="40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5164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121</TotalTime>
  <Words>639</Words>
  <Application>Microsoft Office PowerPoint</Application>
  <PresentationFormat>Widescreen</PresentationFormat>
  <Paragraphs>63</Paragraphs>
  <Slides>14</Slides>
  <Notes>0</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Adobe Caslon Pro Bold</vt:lpstr>
      <vt:lpstr>Adobe Garamond Pro</vt:lpstr>
      <vt:lpstr>Arial</vt:lpstr>
      <vt:lpstr>Arial-Rounded</vt:lpstr>
      <vt:lpstr>Arial-SGK-TV</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MAIHUNG</cp:lastModifiedBy>
  <cp:revision>17</cp:revision>
  <dcterms:created xsi:type="dcterms:W3CDTF">2024-11-13T04:00:28Z</dcterms:created>
  <dcterms:modified xsi:type="dcterms:W3CDTF">2025-12-01T09:29:02Z</dcterms:modified>
</cp:coreProperties>
</file>