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42" r:id="rId3"/>
    <p:sldId id="343" r:id="rId4"/>
    <p:sldId id="344" r:id="rId5"/>
    <p:sldId id="321" r:id="rId6"/>
    <p:sldId id="331" r:id="rId7"/>
    <p:sldId id="332" r:id="rId8"/>
    <p:sldId id="281" r:id="rId9"/>
    <p:sldId id="334" r:id="rId10"/>
    <p:sldId id="333" r:id="rId11"/>
    <p:sldId id="335" r:id="rId12"/>
    <p:sldId id="336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5700-CAAC-4B61-815A-5A609FF422C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BD6B-3239-4164-90C3-84CB110A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4A74-CC66-45C8-8C95-029C2B0A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C826-4812-4B16-95D4-77449EF7B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438F-5FFA-4132-BA70-0140090F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ADE2-9B9E-41A5-BACD-294D876E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F0FA-8644-4766-9200-A5A17BC2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9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7FD1-B1D4-49AA-ACCD-E91BC17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DBCD-20E2-4385-B0C9-F2201742E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37A4-C274-4BF3-AFFC-4157CAF6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21BF-C383-42A6-81AF-4659A3A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281A-8319-4641-9208-F4ADFAD9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9C7D5-F64C-4137-9011-DF7B58CC5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B1A0C-B67C-44EA-913F-2E62E8B4A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0DCA-84DA-4CF7-82D4-9258F000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20B6-AAC3-4F3D-98F0-51B99C3C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05AE-ECF2-431A-ABDF-667526CE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295-FECD-46A0-ADB3-BABA89A9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001C-0DE8-4FF8-BB87-225BA10F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8C82-89B4-4D8A-A024-DD35B993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2FE6-7089-4B2A-BC2F-49328B7E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A957-0596-40FF-BB73-2157F1AD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3BC-491C-4F61-BDEA-9815D7E3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3AA25-A1B2-4224-8A87-D047D65B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DA0A-8AB5-45AD-AEDC-A788015D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C112-614D-47BD-90B7-C9121E0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56E7-BAC7-4E37-A4D5-A9AF1C8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B443-8395-4FA5-B744-8FD4F821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07AB-1C97-474A-87FD-E8804C7F3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A8355-1508-4ECE-8F66-D7AE0BF8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10B31-8D6F-4CC4-B906-3B0EA752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8821-8893-4E25-8983-36E63F3B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AA366-11DA-4451-93A5-887D6A3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95AF-6F92-436C-89D7-5B8711BD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6B5F-4BBF-4120-A2A8-9B974F688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87F1B-4276-4995-AD64-35A6842B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749D9-F6BB-4776-9060-F79C0EBFB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38FC5-74FB-4C02-B6EB-29D8491D4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C1BE5-EC39-4380-8B2E-A832CD7A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6ED82-2185-40B5-93D4-1A277D42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1F86E-A2CB-4F71-966F-54E0545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14C4-D711-400C-BEDE-32EA5C64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9E128-803C-4A94-90C9-484A94C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ADD8D-9545-4B3B-8EAB-08DD824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72F5-B6E5-4A94-A87A-999966E7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7B1F3-D76B-4B27-945F-11D03F0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419EF-F3B3-4F5D-A30E-E68A289E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5C0DB-0730-4094-A6CE-5357576C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37BE-B65D-489B-B96C-4ACA3FAC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CD19-8A14-46D2-8572-DB9B5FC0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62719-F403-4658-9BF6-FDF499F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E8E03-743B-4F2F-BC78-B111D09D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2990A-1C81-40E4-A45A-95190F75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751F-CD6D-4471-9293-45CA7C55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ADBC-0987-411B-A1D6-13850271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FF4C3-00DF-42AB-B1D8-CB03EE135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5F59-A7CD-41E7-BA28-E7D9238E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33941-3691-4BA1-9C62-43B94C2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D311-4400-4736-AF20-EE2A1E70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EFFB-E939-43C7-AD0E-DCBFCBF9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4E056-7031-4D60-8068-6C70255E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83" y="1761172"/>
            <a:ext cx="7773074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BC7C-5575-75AE-F644-C0F178ED7113}"/>
              </a:ext>
            </a:extLst>
          </p:cNvPr>
          <p:cNvSpPr txBox="1"/>
          <p:nvPr/>
        </p:nvSpPr>
        <p:spPr>
          <a:xfrm>
            <a:off x="1200150" y="62865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từng sự vật, hiện tượng.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8433F9-2509-76A6-9839-D8ABDC3BF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18694"/>
              </p:ext>
            </p:extLst>
          </p:nvPr>
        </p:nvGraphicFramePr>
        <p:xfrm>
          <a:off x="1238248" y="1481309"/>
          <a:ext cx="10134602" cy="4457173"/>
        </p:xfrm>
        <a:graphic>
          <a:graphicData uri="http://schemas.openxmlformats.org/drawingml/2006/table">
            <a:tbl>
              <a:tblPr/>
              <a:tblGrid>
                <a:gridCol w="1434716">
                  <a:extLst>
                    <a:ext uri="{9D8B030D-6E8A-4147-A177-3AD203B41FA5}">
                      <a16:colId xmlns:a16="http://schemas.microsoft.com/office/drawing/2014/main" val="1789934256"/>
                    </a:ext>
                  </a:extLst>
                </a:gridCol>
                <a:gridCol w="2609967">
                  <a:extLst>
                    <a:ext uri="{9D8B030D-6E8A-4147-A177-3AD203B41FA5}">
                      <a16:colId xmlns:a16="http://schemas.microsoft.com/office/drawing/2014/main" val="435887931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3166467676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3722687932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1471242004"/>
                    </a:ext>
                  </a:extLst>
                </a:gridCol>
              </a:tblGrid>
              <a:tr h="550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Hương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90712"/>
                  </a:ext>
                </a:extLst>
              </a:tr>
              <a:tr h="1211765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hồ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Đục vẩn, không thấy đáy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Yên ắng, tĩnh lặng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 sạch sẽ, không xộc mùi lạ nào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18140"/>
                  </a:ext>
                </a:extLst>
              </a:tr>
              <a:tr h="104652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xanh quanh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to, xum xuê, cỏ mọc um tùm, nhiều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Xanh, điểm hoa màu đỏ,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Xào xạc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 toả mùi thơm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508893"/>
                  </a:ext>
                </a:extLst>
              </a:tr>
              <a:tr h="154224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b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 dạng loại: to, nhỏ. Chủ yếu thấy cá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Trắng, đen,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quẫy đuôi vào nước kêu từng tiếng vụt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040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68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2324100" y="0"/>
            <a:ext cx="760095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3. Trao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đổi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F6026-4E3D-F622-A618-4F25F16C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404937"/>
            <a:ext cx="4657725" cy="88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B1DE2-5ADA-C5E4-19FA-DBD1169E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12" y="1414462"/>
            <a:ext cx="4791075" cy="96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3210A-E587-88AA-6993-B21A8437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390775"/>
            <a:ext cx="1638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8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BDB51-2895-2A76-4084-DEA51343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34" y="1209039"/>
            <a:ext cx="5067157" cy="40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BECCB-DE9E-3D29-E6A1-3627057B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59" y="783143"/>
            <a:ext cx="2456901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E4EDFE-4A84-F1B3-0FB5-6BD6E23FC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51" y="2257156"/>
            <a:ext cx="9894666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14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phong cảnh để quan sát (cảnh ao, hồ, sông, suối, biển, đảo,…). 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 tiết tin tức - Sở Tài nguyên và Môi trường">
            <a:extLst>
              <a:ext uri="{FF2B5EF4-FFF2-40B4-BE49-F238E27FC236}">
                <a16:creationId xmlns:a16="http://schemas.microsoft.com/office/drawing/2014/main" id="{3F91E7DC-D247-C1D4-6A3E-519DDC15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19281"/>
            <a:ext cx="3841340" cy="23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ối ở Việt Nam – 11+ con suối trong lành, đẹp tựa tranh vẽ">
            <a:extLst>
              <a:ext uri="{FF2B5EF4-FFF2-40B4-BE49-F238E27FC236}">
                <a16:creationId xmlns:a16="http://schemas.microsoft.com/office/drawing/2014/main" id="{E83F90B1-39DF-A6E7-CDF6-848D9CE6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48" y="2743200"/>
            <a:ext cx="3605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Kiên Giang | Gọi tên 7 bãi biển CỰC ĐẸP đừng bỏ lỡ">
            <a:extLst>
              <a:ext uri="{FF2B5EF4-FFF2-40B4-BE49-F238E27FC236}">
                <a16:creationId xmlns:a16="http://schemas.microsoft.com/office/drawing/2014/main" id="{70102D74-B83C-8BAB-6A4D-A0F07C5D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2695575"/>
            <a:ext cx="3419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6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cách quan sát (trực tiếp hoặc qua tranh ảnh, video,…)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 phương pháp thu thập dữ liệu khách hàng thông dụng">
            <a:extLst>
              <a:ext uri="{FF2B5EF4-FFF2-40B4-BE49-F238E27FC236}">
                <a16:creationId xmlns:a16="http://schemas.microsoft.com/office/drawing/2014/main" id="{7540FE62-95B5-04BD-D72B-34FB3B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24174"/>
            <a:ext cx="4533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Bức Tranh Phong Cảnh Đẹp - Khodohoa.net">
            <a:extLst>
              <a:ext uri="{FF2B5EF4-FFF2-40B4-BE49-F238E27FC236}">
                <a16:creationId xmlns:a16="http://schemas.microsoft.com/office/drawing/2014/main" id="{B970F637-0975-D14E-5C90-A86B3742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7" y="2809875"/>
            <a:ext cx="449607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9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695326" y="971550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trình tự quan sát.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CD491A-A85D-2335-3708-7D6DE6B59444}"/>
              </a:ext>
            </a:extLst>
          </p:cNvPr>
          <p:cNvSpPr/>
          <p:nvPr/>
        </p:nvSpPr>
        <p:spPr>
          <a:xfrm>
            <a:off x="885825" y="19812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F4222-140B-EA21-C8F3-7CD3E352B0F4}"/>
              </a:ext>
            </a:extLst>
          </p:cNvPr>
          <p:cNvSpPr/>
          <p:nvPr/>
        </p:nvSpPr>
        <p:spPr>
          <a:xfrm>
            <a:off x="809625" y="41148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Theo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92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2C92C-C775-B877-9A12-D96A6621B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1776412"/>
            <a:ext cx="6467475" cy="2306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75C6B-1B5B-6ACB-372C-2DFCCB6F3059}"/>
              </a:ext>
            </a:extLst>
          </p:cNvPr>
          <p:cNvSpPr txBox="1"/>
          <p:nvPr/>
        </p:nvSpPr>
        <p:spPr>
          <a:xfrm>
            <a:off x="1171575" y="4105275"/>
            <a:ext cx="92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Quan sát toàn cảnh.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Không gian chung (thoáng, rộng, giữa rừng bao la,...)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chung (yên tĩnh, thơ mộng,..)</a:t>
            </a:r>
          </a:p>
        </p:txBody>
      </p:sp>
    </p:spTree>
    <p:extLst>
      <p:ext uri="{BB962C8B-B14F-4D97-AF65-F5344CB8AC3E}">
        <p14:creationId xmlns:p14="http://schemas.microsoft.com/office/powerpoint/2010/main" val="4034776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BC7C-5575-75AE-F644-C0F178ED7113}"/>
              </a:ext>
            </a:extLst>
          </p:cNvPr>
          <p:cNvSpPr txBox="1"/>
          <p:nvPr/>
        </p:nvSpPr>
        <p:spPr>
          <a:xfrm>
            <a:off x="1200150" y="628650"/>
            <a:ext cx="956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toàn cảnh: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Không gian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 bó hẹp trong một khu vực, thoáng và mát, có nhiều cây cối xung quanh bờ hồ.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Đặc điểm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 tĩnh, có ít sóng, chỉ gợn lăn tăn đợt nhỏ, nước không quá trong xanh, hơi đục và không thấy đáy.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77DF7-4428-2825-28F3-3761F25F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3281361"/>
            <a:ext cx="7545666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5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Quan sát từng sự vật, hiện tượng,…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FC375-DCE6-FB45-3356-5B92E5CFBD9D}"/>
              </a:ext>
            </a:extLst>
          </p:cNvPr>
          <p:cNvSpPr txBox="1"/>
          <p:nvPr/>
        </p:nvSpPr>
        <p:spPr>
          <a:xfrm>
            <a:off x="600075" y="1752600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44CBD-054F-3CBB-398C-03B8C1456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21667"/>
            <a:ext cx="10839450" cy="2093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1B4BB-C035-9DBC-FDA9-9DC5584237CF}"/>
              </a:ext>
            </a:extLst>
          </p:cNvPr>
          <p:cNvSpPr txBox="1"/>
          <p:nvPr/>
        </p:nvSpPr>
        <p:spPr>
          <a:xfrm>
            <a:off x="1371600" y="4791075"/>
            <a:ext cx="101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có thể lựa chọn một số sự vật, hiện tượng chủ yếu, trọng tâm hoặc những sự vật, hiện tượng nổi bật, đặc sắc để quan sát.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01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#9Slide07 IcielPony</vt:lpstr>
      <vt:lpstr>Arial</vt:lpstr>
      <vt:lpstr>Calibri</vt:lpstr>
      <vt:lpstr>Calibri Light</vt:lpstr>
      <vt:lpstr>Cambria</vt:lpstr>
      <vt:lpstr>Symbol</vt:lpstr>
      <vt:lpstr>Times New Roman</vt:lpstr>
      <vt:lpstr>字魂70号-灵悦黑体</vt:lpstr>
      <vt:lpstr>经典综艺体简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….. ngày …. tháng …. năm …..</dc:title>
  <dc:creator>Thao Tran</dc:creator>
  <cp:lastModifiedBy>MAIHUNG</cp:lastModifiedBy>
  <cp:revision>29</cp:revision>
  <dcterms:created xsi:type="dcterms:W3CDTF">2024-07-15T15:44:18Z</dcterms:created>
  <dcterms:modified xsi:type="dcterms:W3CDTF">2025-12-15T07:42:08Z</dcterms:modified>
</cp:coreProperties>
</file>